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9"/>
  </p:notesMasterIdLst>
  <p:sldIdLst>
    <p:sldId id="259" r:id="rId2"/>
    <p:sldId id="286" r:id="rId3"/>
    <p:sldId id="302" r:id="rId4"/>
    <p:sldId id="303" r:id="rId5"/>
    <p:sldId id="310" r:id="rId6"/>
    <p:sldId id="311" r:id="rId7"/>
    <p:sldId id="31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CC830E"/>
    <a:srgbClr val="5E0402"/>
    <a:srgbClr val="830402"/>
    <a:srgbClr val="0A7536"/>
    <a:srgbClr val="FF75BA"/>
    <a:srgbClr val="FF3399"/>
    <a:srgbClr val="B54C2D"/>
    <a:srgbClr val="FF7C8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1E0B6D-DF7C-4782-A9E5-58F20DB89F81}" v="136" dt="2024-01-28T14:56:58.0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67" autoAdjust="0"/>
    <p:restoredTop sz="85703" autoAdjust="0"/>
  </p:normalViewPr>
  <p:slideViewPr>
    <p:cSldViewPr snapToGrid="0">
      <p:cViewPr varScale="1">
        <p:scale>
          <a:sx n="99" d="100"/>
          <a:sy n="99" d="100"/>
        </p:scale>
        <p:origin x="326" y="7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Rough (Staff)" userId="203e01cb-5ffb-485d-aea4-69a20e72f9fb" providerId="ADAL" clId="{691E0B6D-DF7C-4782-A9E5-58F20DB89F81}"/>
    <pc:docChg chg="undo custSel addSld delSld modSld sldOrd">
      <pc:chgData name="Daniel Rough (Staff)" userId="203e01cb-5ffb-485d-aea4-69a20e72f9fb" providerId="ADAL" clId="{691E0B6D-DF7C-4782-A9E5-58F20DB89F81}" dt="2024-01-28T14:56:58.088" v="7637"/>
      <pc:docMkLst>
        <pc:docMk/>
      </pc:docMkLst>
      <pc:sldChg chg="modSp mod modNotesTx">
        <pc:chgData name="Daniel Rough (Staff)" userId="203e01cb-5ffb-485d-aea4-69a20e72f9fb" providerId="ADAL" clId="{691E0B6D-DF7C-4782-A9E5-58F20DB89F81}" dt="2024-01-28T02:15:23.920" v="2219" actId="20577"/>
        <pc:sldMkLst>
          <pc:docMk/>
          <pc:sldMk cId="633738316" sldId="259"/>
        </pc:sldMkLst>
        <pc:spChg chg="mod">
          <ac:chgData name="Daniel Rough (Staff)" userId="203e01cb-5ffb-485d-aea4-69a20e72f9fb" providerId="ADAL" clId="{691E0B6D-DF7C-4782-A9E5-58F20DB89F81}" dt="2024-01-27T20:14:54.409" v="21" actId="20577"/>
          <ac:spMkLst>
            <pc:docMk/>
            <pc:sldMk cId="633738316" sldId="259"/>
            <ac:spMk id="2" creationId="{0D1F047C-C727-42A7-85C5-68C5AA1B1A93}"/>
          </ac:spMkLst>
        </pc:spChg>
      </pc:sldChg>
      <pc:sldChg chg="addSp delSp modSp mod modAnim modNotesTx">
        <pc:chgData name="Daniel Rough (Staff)" userId="203e01cb-5ffb-485d-aea4-69a20e72f9fb" providerId="ADAL" clId="{691E0B6D-DF7C-4782-A9E5-58F20DB89F81}" dt="2024-01-28T14:56:48.403" v="7635"/>
        <pc:sldMkLst>
          <pc:docMk/>
          <pc:sldMk cId="989894691" sldId="286"/>
        </pc:sldMkLst>
        <pc:spChg chg="mod">
          <ac:chgData name="Daniel Rough (Staff)" userId="203e01cb-5ffb-485d-aea4-69a20e72f9fb" providerId="ADAL" clId="{691E0B6D-DF7C-4782-A9E5-58F20DB89F81}" dt="2024-01-27T20:18:51.603" v="123" actId="14100"/>
          <ac:spMkLst>
            <pc:docMk/>
            <pc:sldMk cId="989894691" sldId="286"/>
            <ac:spMk id="3" creationId="{DD844973-E68C-A44C-099C-6DEC00796D56}"/>
          </ac:spMkLst>
        </pc:spChg>
        <pc:spChg chg="del mod">
          <ac:chgData name="Daniel Rough (Staff)" userId="203e01cb-5ffb-485d-aea4-69a20e72f9fb" providerId="ADAL" clId="{691E0B6D-DF7C-4782-A9E5-58F20DB89F81}" dt="2024-01-27T20:17:07.563" v="73" actId="478"/>
          <ac:spMkLst>
            <pc:docMk/>
            <pc:sldMk cId="989894691" sldId="286"/>
            <ac:spMk id="4" creationId="{18B3F363-3C77-6268-7260-2BADD80040E3}"/>
          </ac:spMkLst>
        </pc:spChg>
        <pc:spChg chg="mod">
          <ac:chgData name="Daniel Rough (Staff)" userId="203e01cb-5ffb-485d-aea4-69a20e72f9fb" providerId="ADAL" clId="{691E0B6D-DF7C-4782-A9E5-58F20DB89F81}" dt="2024-01-27T20:16:49.505" v="70" actId="20577"/>
          <ac:spMkLst>
            <pc:docMk/>
            <pc:sldMk cId="989894691" sldId="286"/>
            <ac:spMk id="5" creationId="{EA9C55F8-59E9-79DA-FA8B-F6F04C6E8F9A}"/>
          </ac:spMkLst>
        </pc:spChg>
        <pc:spChg chg="mod">
          <ac:chgData name="Daniel Rough (Staff)" userId="203e01cb-5ffb-485d-aea4-69a20e72f9fb" providerId="ADAL" clId="{691E0B6D-DF7C-4782-A9E5-58F20DB89F81}" dt="2024-01-27T20:17:18.635" v="76" actId="1076"/>
          <ac:spMkLst>
            <pc:docMk/>
            <pc:sldMk cId="989894691" sldId="286"/>
            <ac:spMk id="6" creationId="{9C82751E-EBDE-217C-430C-10D512786CE4}"/>
          </ac:spMkLst>
        </pc:spChg>
        <pc:spChg chg="del">
          <ac:chgData name="Daniel Rough (Staff)" userId="203e01cb-5ffb-485d-aea4-69a20e72f9fb" providerId="ADAL" clId="{691E0B6D-DF7C-4782-A9E5-58F20DB89F81}" dt="2024-01-27T20:17:10.122" v="74" actId="478"/>
          <ac:spMkLst>
            <pc:docMk/>
            <pc:sldMk cId="989894691" sldId="286"/>
            <ac:spMk id="7" creationId="{6688E1D6-DA0E-EE63-BE48-11106702F997}"/>
          </ac:spMkLst>
        </pc:spChg>
        <pc:spChg chg="del">
          <ac:chgData name="Daniel Rough (Staff)" userId="203e01cb-5ffb-485d-aea4-69a20e72f9fb" providerId="ADAL" clId="{691E0B6D-DF7C-4782-A9E5-58F20DB89F81}" dt="2024-01-27T20:17:00.263" v="71" actId="478"/>
          <ac:spMkLst>
            <pc:docMk/>
            <pc:sldMk cId="989894691" sldId="286"/>
            <ac:spMk id="8" creationId="{8131F34E-C549-689C-18D4-69D3A199EDB6}"/>
          </ac:spMkLst>
        </pc:spChg>
        <pc:spChg chg="mod">
          <ac:chgData name="Daniel Rough (Staff)" userId="203e01cb-5ffb-485d-aea4-69a20e72f9fb" providerId="ADAL" clId="{691E0B6D-DF7C-4782-A9E5-58F20DB89F81}" dt="2024-01-27T20:18:54.830" v="124" actId="113"/>
          <ac:spMkLst>
            <pc:docMk/>
            <pc:sldMk cId="989894691" sldId="286"/>
            <ac:spMk id="9" creationId="{697ECC67-725B-2869-3A7C-5CF0CE786396}"/>
          </ac:spMkLst>
        </pc:spChg>
        <pc:spChg chg="add mod">
          <ac:chgData name="Daniel Rough (Staff)" userId="203e01cb-5ffb-485d-aea4-69a20e72f9fb" providerId="ADAL" clId="{691E0B6D-DF7C-4782-A9E5-58F20DB89F81}" dt="2024-01-27T20:23:09.471" v="336" actId="20577"/>
          <ac:spMkLst>
            <pc:docMk/>
            <pc:sldMk cId="989894691" sldId="286"/>
            <ac:spMk id="13" creationId="{6E20E898-B70D-EF99-F2B4-B20219A1CA96}"/>
          </ac:spMkLst>
        </pc:spChg>
        <pc:spChg chg="del">
          <ac:chgData name="Daniel Rough (Staff)" userId="203e01cb-5ffb-485d-aea4-69a20e72f9fb" providerId="ADAL" clId="{691E0B6D-DF7C-4782-A9E5-58F20DB89F81}" dt="2024-01-27T20:17:12.979" v="75" actId="478"/>
          <ac:spMkLst>
            <pc:docMk/>
            <pc:sldMk cId="989894691" sldId="286"/>
            <ac:spMk id="23" creationId="{19AA0F07-1C10-F1D8-6421-0FEF69412DB0}"/>
          </ac:spMkLst>
        </pc:spChg>
        <pc:picChg chg="add mod">
          <ac:chgData name="Daniel Rough (Staff)" userId="203e01cb-5ffb-485d-aea4-69a20e72f9fb" providerId="ADAL" clId="{691E0B6D-DF7C-4782-A9E5-58F20DB89F81}" dt="2024-01-27T20:23:13.811" v="337" actId="1076"/>
          <ac:picMkLst>
            <pc:docMk/>
            <pc:sldMk cId="989894691" sldId="286"/>
            <ac:picMk id="15" creationId="{B677BC11-0724-E0C8-F6AB-F661ED2C7292}"/>
          </ac:picMkLst>
        </pc:picChg>
      </pc:sldChg>
      <pc:sldChg chg="del">
        <pc:chgData name="Daniel Rough (Staff)" userId="203e01cb-5ffb-485d-aea4-69a20e72f9fb" providerId="ADAL" clId="{691E0B6D-DF7C-4782-A9E5-58F20DB89F81}" dt="2024-01-28T01:10:28.332" v="1790" actId="47"/>
        <pc:sldMkLst>
          <pc:docMk/>
          <pc:sldMk cId="3135428356" sldId="300"/>
        </pc:sldMkLst>
      </pc:sldChg>
      <pc:sldChg chg="addSp delSp modSp mod delAnim modNotesTx">
        <pc:chgData name="Daniel Rough (Staff)" userId="203e01cb-5ffb-485d-aea4-69a20e72f9fb" providerId="ADAL" clId="{691E0B6D-DF7C-4782-A9E5-58F20DB89F81}" dt="2024-01-28T02:29:55.996" v="3330" actId="20577"/>
        <pc:sldMkLst>
          <pc:docMk/>
          <pc:sldMk cId="4289469464" sldId="302"/>
        </pc:sldMkLst>
        <pc:spChg chg="mod">
          <ac:chgData name="Daniel Rough (Staff)" userId="203e01cb-5ffb-485d-aea4-69a20e72f9fb" providerId="ADAL" clId="{691E0B6D-DF7C-4782-A9E5-58F20DB89F81}" dt="2024-01-27T20:24:22.707" v="343" actId="20577"/>
          <ac:spMkLst>
            <pc:docMk/>
            <pc:sldMk cId="4289469464" sldId="302"/>
            <ac:spMk id="5" creationId="{EA9C55F8-59E9-79DA-FA8B-F6F04C6E8F9A}"/>
          </ac:spMkLst>
        </pc:spChg>
        <pc:spChg chg="mod">
          <ac:chgData name="Daniel Rough (Staff)" userId="203e01cb-5ffb-485d-aea4-69a20e72f9fb" providerId="ADAL" clId="{691E0B6D-DF7C-4782-A9E5-58F20DB89F81}" dt="2024-01-28T00:06:53.682" v="450" actId="1076"/>
          <ac:spMkLst>
            <pc:docMk/>
            <pc:sldMk cId="4289469464" sldId="302"/>
            <ac:spMk id="11" creationId="{B980D9FE-B62D-A248-D260-337C3C78A980}"/>
          </ac:spMkLst>
        </pc:spChg>
        <pc:spChg chg="del">
          <ac:chgData name="Daniel Rough (Staff)" userId="203e01cb-5ffb-485d-aea4-69a20e72f9fb" providerId="ADAL" clId="{691E0B6D-DF7C-4782-A9E5-58F20DB89F81}" dt="2024-01-27T20:25:41.644" v="353" actId="478"/>
          <ac:spMkLst>
            <pc:docMk/>
            <pc:sldMk cId="4289469464" sldId="302"/>
            <ac:spMk id="14" creationId="{80FAACB6-C29A-6AEA-D82E-6820C6F38CF0}"/>
          </ac:spMkLst>
        </pc:spChg>
        <pc:spChg chg="del">
          <ac:chgData name="Daniel Rough (Staff)" userId="203e01cb-5ffb-485d-aea4-69a20e72f9fb" providerId="ADAL" clId="{691E0B6D-DF7C-4782-A9E5-58F20DB89F81}" dt="2024-01-27T20:25:39.272" v="352" actId="478"/>
          <ac:spMkLst>
            <pc:docMk/>
            <pc:sldMk cId="4289469464" sldId="302"/>
            <ac:spMk id="15" creationId="{A67C9048-504D-B486-FBBD-67E0AD55BDEC}"/>
          </ac:spMkLst>
        </pc:spChg>
        <pc:spChg chg="del">
          <ac:chgData name="Daniel Rough (Staff)" userId="203e01cb-5ffb-485d-aea4-69a20e72f9fb" providerId="ADAL" clId="{691E0B6D-DF7C-4782-A9E5-58F20DB89F81}" dt="2024-01-27T20:25:34.326" v="351" actId="478"/>
          <ac:spMkLst>
            <pc:docMk/>
            <pc:sldMk cId="4289469464" sldId="302"/>
            <ac:spMk id="17" creationId="{067CA7BE-663F-3B87-C5E5-EE966D356488}"/>
          </ac:spMkLst>
        </pc:spChg>
        <pc:spChg chg="del">
          <ac:chgData name="Daniel Rough (Staff)" userId="203e01cb-5ffb-485d-aea4-69a20e72f9fb" providerId="ADAL" clId="{691E0B6D-DF7C-4782-A9E5-58F20DB89F81}" dt="2024-01-27T20:25:31.819" v="350" actId="478"/>
          <ac:spMkLst>
            <pc:docMk/>
            <pc:sldMk cId="4289469464" sldId="302"/>
            <ac:spMk id="18" creationId="{CA589BBF-CB4F-1645-AFB4-12D06F7CEBFA}"/>
          </ac:spMkLst>
        </pc:spChg>
        <pc:spChg chg="del">
          <ac:chgData name="Daniel Rough (Staff)" userId="203e01cb-5ffb-485d-aea4-69a20e72f9fb" providerId="ADAL" clId="{691E0B6D-DF7C-4782-A9E5-58F20DB89F81}" dt="2024-01-27T20:25:39.272" v="352" actId="478"/>
          <ac:spMkLst>
            <pc:docMk/>
            <pc:sldMk cId="4289469464" sldId="302"/>
            <ac:spMk id="19" creationId="{CFD28656-080C-55AA-55AA-243EE9A0BC19}"/>
          </ac:spMkLst>
        </pc:spChg>
        <pc:spChg chg="del">
          <ac:chgData name="Daniel Rough (Staff)" userId="203e01cb-5ffb-485d-aea4-69a20e72f9fb" providerId="ADAL" clId="{691E0B6D-DF7C-4782-A9E5-58F20DB89F81}" dt="2024-01-27T20:25:39.272" v="352" actId="478"/>
          <ac:spMkLst>
            <pc:docMk/>
            <pc:sldMk cId="4289469464" sldId="302"/>
            <ac:spMk id="20" creationId="{AD9AAFE4-FE3C-8555-4AD3-A5D8986D8E91}"/>
          </ac:spMkLst>
        </pc:spChg>
        <pc:spChg chg="del mod">
          <ac:chgData name="Daniel Rough (Staff)" userId="203e01cb-5ffb-485d-aea4-69a20e72f9fb" providerId="ADAL" clId="{691E0B6D-DF7C-4782-A9E5-58F20DB89F81}" dt="2024-01-27T20:28:12.878" v="410" actId="478"/>
          <ac:spMkLst>
            <pc:docMk/>
            <pc:sldMk cId="4289469464" sldId="302"/>
            <ac:spMk id="22" creationId="{62B93F08-C746-CE54-BBD1-99AA3DDBF24D}"/>
          </ac:spMkLst>
        </pc:spChg>
        <pc:picChg chg="del">
          <ac:chgData name="Daniel Rough (Staff)" userId="203e01cb-5ffb-485d-aea4-69a20e72f9fb" providerId="ADAL" clId="{691E0B6D-DF7C-4782-A9E5-58F20DB89F81}" dt="2024-01-27T20:25:39.272" v="352" actId="478"/>
          <ac:picMkLst>
            <pc:docMk/>
            <pc:sldMk cId="4289469464" sldId="302"/>
            <ac:picMk id="13" creationId="{1005C9AF-E981-B5CF-4CF9-D11264C21CE3}"/>
          </ac:picMkLst>
        </pc:picChg>
        <pc:picChg chg="del">
          <ac:chgData name="Daniel Rough (Staff)" userId="203e01cb-5ffb-485d-aea4-69a20e72f9fb" providerId="ADAL" clId="{691E0B6D-DF7C-4782-A9E5-58F20DB89F81}" dt="2024-01-27T20:25:12.755" v="344" actId="478"/>
          <ac:picMkLst>
            <pc:docMk/>
            <pc:sldMk cId="4289469464" sldId="302"/>
            <ac:picMk id="24" creationId="{2385EA6C-6CBA-4DBA-225D-46CA3812F881}"/>
          </ac:picMkLst>
        </pc:picChg>
        <pc:picChg chg="add mod">
          <ac:chgData name="Daniel Rough (Staff)" userId="203e01cb-5ffb-485d-aea4-69a20e72f9fb" providerId="ADAL" clId="{691E0B6D-DF7C-4782-A9E5-58F20DB89F81}" dt="2024-01-27T20:29:17.922" v="420" actId="1076"/>
          <ac:picMkLst>
            <pc:docMk/>
            <pc:sldMk cId="4289469464" sldId="302"/>
            <ac:picMk id="26" creationId="{F0D5942F-3F19-6A36-45CB-AAA24912C72D}"/>
          </ac:picMkLst>
        </pc:picChg>
      </pc:sldChg>
      <pc:sldChg chg="addSp delSp modSp mod delAnim modNotesTx">
        <pc:chgData name="Daniel Rough (Staff)" userId="203e01cb-5ffb-485d-aea4-69a20e72f9fb" providerId="ADAL" clId="{691E0B6D-DF7C-4782-A9E5-58F20DB89F81}" dt="2024-01-28T03:41:48.314" v="4378" actId="20577"/>
        <pc:sldMkLst>
          <pc:docMk/>
          <pc:sldMk cId="4129656238" sldId="303"/>
        </pc:sldMkLst>
        <pc:spChg chg="del">
          <ac:chgData name="Daniel Rough (Staff)" userId="203e01cb-5ffb-485d-aea4-69a20e72f9fb" providerId="ADAL" clId="{691E0B6D-DF7C-4782-A9E5-58F20DB89F81}" dt="2024-01-27T20:31:08.294" v="425" actId="478"/>
          <ac:spMkLst>
            <pc:docMk/>
            <pc:sldMk cId="4129656238" sldId="303"/>
            <ac:spMk id="7" creationId="{6688E1D6-DA0E-EE63-BE48-11106702F997}"/>
          </ac:spMkLst>
        </pc:spChg>
        <pc:spChg chg="del">
          <ac:chgData name="Daniel Rough (Staff)" userId="203e01cb-5ffb-485d-aea4-69a20e72f9fb" providerId="ADAL" clId="{691E0B6D-DF7C-4782-A9E5-58F20DB89F81}" dt="2024-01-27T20:31:08.294" v="425" actId="478"/>
          <ac:spMkLst>
            <pc:docMk/>
            <pc:sldMk cId="4129656238" sldId="303"/>
            <ac:spMk id="11" creationId="{6A88D052-088D-C3AF-94FD-46478AE9EA60}"/>
          </ac:spMkLst>
        </pc:spChg>
        <pc:spChg chg="del">
          <ac:chgData name="Daniel Rough (Staff)" userId="203e01cb-5ffb-485d-aea4-69a20e72f9fb" providerId="ADAL" clId="{691E0B6D-DF7C-4782-A9E5-58F20DB89F81}" dt="2024-01-27T20:31:08.294" v="425" actId="478"/>
          <ac:spMkLst>
            <pc:docMk/>
            <pc:sldMk cId="4129656238" sldId="303"/>
            <ac:spMk id="12" creationId="{0D20F8AB-C678-67E6-EDC5-B8B647867D93}"/>
          </ac:spMkLst>
        </pc:spChg>
        <pc:spChg chg="del">
          <ac:chgData name="Daniel Rough (Staff)" userId="203e01cb-5ffb-485d-aea4-69a20e72f9fb" providerId="ADAL" clId="{691E0B6D-DF7C-4782-A9E5-58F20DB89F81}" dt="2024-01-27T20:31:08.294" v="425" actId="478"/>
          <ac:spMkLst>
            <pc:docMk/>
            <pc:sldMk cId="4129656238" sldId="303"/>
            <ac:spMk id="13" creationId="{DD8D47B9-ADD1-88E1-E196-08847560890D}"/>
          </ac:spMkLst>
        </pc:spChg>
        <pc:spChg chg="del">
          <ac:chgData name="Daniel Rough (Staff)" userId="203e01cb-5ffb-485d-aea4-69a20e72f9fb" providerId="ADAL" clId="{691E0B6D-DF7C-4782-A9E5-58F20DB89F81}" dt="2024-01-27T20:31:08.294" v="425" actId="478"/>
          <ac:spMkLst>
            <pc:docMk/>
            <pc:sldMk cId="4129656238" sldId="303"/>
            <ac:spMk id="14" creationId="{7AFF877A-3B93-F8AE-6E95-01F531388D00}"/>
          </ac:spMkLst>
        </pc:spChg>
        <pc:spChg chg="del">
          <ac:chgData name="Daniel Rough (Staff)" userId="203e01cb-5ffb-485d-aea4-69a20e72f9fb" providerId="ADAL" clId="{691E0B6D-DF7C-4782-A9E5-58F20DB89F81}" dt="2024-01-27T20:31:08.294" v="425" actId="478"/>
          <ac:spMkLst>
            <pc:docMk/>
            <pc:sldMk cId="4129656238" sldId="303"/>
            <ac:spMk id="15" creationId="{4C3CDC96-F50C-D23C-6AFC-895D8DAFCC50}"/>
          </ac:spMkLst>
        </pc:spChg>
        <pc:spChg chg="del">
          <ac:chgData name="Daniel Rough (Staff)" userId="203e01cb-5ffb-485d-aea4-69a20e72f9fb" providerId="ADAL" clId="{691E0B6D-DF7C-4782-A9E5-58F20DB89F81}" dt="2024-01-27T20:31:11.442" v="426" actId="478"/>
          <ac:spMkLst>
            <pc:docMk/>
            <pc:sldMk cId="4129656238" sldId="303"/>
            <ac:spMk id="16" creationId="{76C4552C-38E0-441D-6B05-C96514A51E6E}"/>
          </ac:spMkLst>
        </pc:spChg>
        <pc:spChg chg="del">
          <ac:chgData name="Daniel Rough (Staff)" userId="203e01cb-5ffb-485d-aea4-69a20e72f9fb" providerId="ADAL" clId="{691E0B6D-DF7C-4782-A9E5-58F20DB89F81}" dt="2024-01-27T20:31:08.294" v="425" actId="478"/>
          <ac:spMkLst>
            <pc:docMk/>
            <pc:sldMk cId="4129656238" sldId="303"/>
            <ac:spMk id="17" creationId="{942088D9-3EA3-98D0-74AA-2CB32C9D3B86}"/>
          </ac:spMkLst>
        </pc:spChg>
        <pc:spChg chg="del">
          <ac:chgData name="Daniel Rough (Staff)" userId="203e01cb-5ffb-485d-aea4-69a20e72f9fb" providerId="ADAL" clId="{691E0B6D-DF7C-4782-A9E5-58F20DB89F81}" dt="2024-01-27T20:31:08.294" v="425" actId="478"/>
          <ac:spMkLst>
            <pc:docMk/>
            <pc:sldMk cId="4129656238" sldId="303"/>
            <ac:spMk id="23" creationId="{19AA0F07-1C10-F1D8-6421-0FEF69412DB0}"/>
          </ac:spMkLst>
        </pc:spChg>
        <pc:spChg chg="add mod">
          <ac:chgData name="Daniel Rough (Staff)" userId="203e01cb-5ffb-485d-aea4-69a20e72f9fb" providerId="ADAL" clId="{691E0B6D-DF7C-4782-A9E5-58F20DB89F81}" dt="2024-01-28T00:12:20.265" v="589" actId="1076"/>
          <ac:spMkLst>
            <pc:docMk/>
            <pc:sldMk cId="4129656238" sldId="303"/>
            <ac:spMk id="24" creationId="{C3526782-7CDD-0EF3-BA3E-52B45A774198}"/>
          </ac:spMkLst>
        </pc:spChg>
        <pc:spChg chg="add mod">
          <ac:chgData name="Daniel Rough (Staff)" userId="203e01cb-5ffb-485d-aea4-69a20e72f9fb" providerId="ADAL" clId="{691E0B6D-DF7C-4782-A9E5-58F20DB89F81}" dt="2024-01-28T00:12:20.265" v="589" actId="1076"/>
          <ac:spMkLst>
            <pc:docMk/>
            <pc:sldMk cId="4129656238" sldId="303"/>
            <ac:spMk id="25" creationId="{BCE0991C-75C7-9F70-BD99-E7B65B3831D4}"/>
          </ac:spMkLst>
        </pc:spChg>
        <pc:spChg chg="add mod">
          <ac:chgData name="Daniel Rough (Staff)" userId="203e01cb-5ffb-485d-aea4-69a20e72f9fb" providerId="ADAL" clId="{691E0B6D-DF7C-4782-A9E5-58F20DB89F81}" dt="2024-01-28T00:12:20.265" v="589" actId="1076"/>
          <ac:spMkLst>
            <pc:docMk/>
            <pc:sldMk cId="4129656238" sldId="303"/>
            <ac:spMk id="26" creationId="{ECAA4BDF-DB76-1FCB-7C86-2AAD2250B31F}"/>
          </ac:spMkLst>
        </pc:spChg>
        <pc:spChg chg="add mod">
          <ac:chgData name="Daniel Rough (Staff)" userId="203e01cb-5ffb-485d-aea4-69a20e72f9fb" providerId="ADAL" clId="{691E0B6D-DF7C-4782-A9E5-58F20DB89F81}" dt="2024-01-28T00:12:20.265" v="589" actId="1076"/>
          <ac:spMkLst>
            <pc:docMk/>
            <pc:sldMk cId="4129656238" sldId="303"/>
            <ac:spMk id="27" creationId="{96BAD7F1-6096-17AB-DD76-4B72AE3108F2}"/>
          </ac:spMkLst>
        </pc:spChg>
        <pc:spChg chg="add mod">
          <ac:chgData name="Daniel Rough (Staff)" userId="203e01cb-5ffb-485d-aea4-69a20e72f9fb" providerId="ADAL" clId="{691E0B6D-DF7C-4782-A9E5-58F20DB89F81}" dt="2024-01-28T00:12:53.546" v="606" actId="20577"/>
          <ac:spMkLst>
            <pc:docMk/>
            <pc:sldMk cId="4129656238" sldId="303"/>
            <ac:spMk id="28" creationId="{EBEBE84D-B209-5109-82C1-88226D7DB444}"/>
          </ac:spMkLst>
        </pc:spChg>
        <pc:spChg chg="add mod">
          <ac:chgData name="Daniel Rough (Staff)" userId="203e01cb-5ffb-485d-aea4-69a20e72f9fb" providerId="ADAL" clId="{691E0B6D-DF7C-4782-A9E5-58F20DB89F81}" dt="2024-01-28T00:14:02" v="688" actId="1076"/>
          <ac:spMkLst>
            <pc:docMk/>
            <pc:sldMk cId="4129656238" sldId="303"/>
            <ac:spMk id="29" creationId="{8D698876-9F43-7F5F-8D0F-68CAA1C010EF}"/>
          </ac:spMkLst>
        </pc:spChg>
        <pc:picChg chg="mod">
          <ac:chgData name="Daniel Rough (Staff)" userId="203e01cb-5ffb-485d-aea4-69a20e72f9fb" providerId="ADAL" clId="{691E0B6D-DF7C-4782-A9E5-58F20DB89F81}" dt="2024-01-28T00:12:15.541" v="588" actId="1076"/>
          <ac:picMkLst>
            <pc:docMk/>
            <pc:sldMk cId="4129656238" sldId="303"/>
            <ac:picMk id="2" creationId="{2972E1ED-A295-285D-DEAA-86B0E7C02DDF}"/>
          </ac:picMkLst>
        </pc:picChg>
        <pc:picChg chg="add mod">
          <ac:chgData name="Daniel Rough (Staff)" userId="203e01cb-5ffb-485d-aea4-69a20e72f9fb" providerId="ADAL" clId="{691E0B6D-DF7C-4782-A9E5-58F20DB89F81}" dt="2024-01-28T00:13:52.281" v="685" actId="1076"/>
          <ac:picMkLst>
            <pc:docMk/>
            <pc:sldMk cId="4129656238" sldId="303"/>
            <ac:picMk id="19" creationId="{54E623AB-5EF0-0E51-242E-79E835D242C2}"/>
          </ac:picMkLst>
        </pc:picChg>
        <pc:picChg chg="add mod">
          <ac:chgData name="Daniel Rough (Staff)" userId="203e01cb-5ffb-485d-aea4-69a20e72f9fb" providerId="ADAL" clId="{691E0B6D-DF7C-4782-A9E5-58F20DB89F81}" dt="2024-01-28T00:13:55.704" v="687" actId="1076"/>
          <ac:picMkLst>
            <pc:docMk/>
            <pc:sldMk cId="4129656238" sldId="303"/>
            <ac:picMk id="21" creationId="{24ACBE35-0F88-ACDB-594F-3CE8E1C7299D}"/>
          </ac:picMkLst>
        </pc:picChg>
      </pc:sldChg>
      <pc:sldChg chg="del">
        <pc:chgData name="Daniel Rough (Staff)" userId="203e01cb-5ffb-485d-aea4-69a20e72f9fb" providerId="ADAL" clId="{691E0B6D-DF7C-4782-A9E5-58F20DB89F81}" dt="2024-01-28T01:10:23.968" v="1786" actId="47"/>
        <pc:sldMkLst>
          <pc:docMk/>
          <pc:sldMk cId="638021573" sldId="304"/>
        </pc:sldMkLst>
      </pc:sldChg>
      <pc:sldChg chg="del">
        <pc:chgData name="Daniel Rough (Staff)" userId="203e01cb-5ffb-485d-aea4-69a20e72f9fb" providerId="ADAL" clId="{691E0B6D-DF7C-4782-A9E5-58F20DB89F81}" dt="2024-01-28T01:10:25.364" v="1787" actId="47"/>
        <pc:sldMkLst>
          <pc:docMk/>
          <pc:sldMk cId="1769872131" sldId="305"/>
        </pc:sldMkLst>
      </pc:sldChg>
      <pc:sldChg chg="del">
        <pc:chgData name="Daniel Rough (Staff)" userId="203e01cb-5ffb-485d-aea4-69a20e72f9fb" providerId="ADAL" clId="{691E0B6D-DF7C-4782-A9E5-58F20DB89F81}" dt="2024-01-28T01:10:26.407" v="1788" actId="47"/>
        <pc:sldMkLst>
          <pc:docMk/>
          <pc:sldMk cId="1656936651" sldId="306"/>
        </pc:sldMkLst>
      </pc:sldChg>
      <pc:sldChg chg="del">
        <pc:chgData name="Daniel Rough (Staff)" userId="203e01cb-5ffb-485d-aea4-69a20e72f9fb" providerId="ADAL" clId="{691E0B6D-DF7C-4782-A9E5-58F20DB89F81}" dt="2024-01-28T01:10:27.353" v="1789" actId="47"/>
        <pc:sldMkLst>
          <pc:docMk/>
          <pc:sldMk cId="1244070621" sldId="307"/>
        </pc:sldMkLst>
      </pc:sldChg>
      <pc:sldChg chg="del">
        <pc:chgData name="Daniel Rough (Staff)" userId="203e01cb-5ffb-485d-aea4-69a20e72f9fb" providerId="ADAL" clId="{691E0B6D-DF7C-4782-A9E5-58F20DB89F81}" dt="2024-01-28T01:10:29.305" v="1791" actId="47"/>
        <pc:sldMkLst>
          <pc:docMk/>
          <pc:sldMk cId="3833299723" sldId="308"/>
        </pc:sldMkLst>
      </pc:sldChg>
      <pc:sldChg chg="del">
        <pc:chgData name="Daniel Rough (Staff)" userId="203e01cb-5ffb-485d-aea4-69a20e72f9fb" providerId="ADAL" clId="{691E0B6D-DF7C-4782-A9E5-58F20DB89F81}" dt="2024-01-28T01:10:36.473" v="1792" actId="47"/>
        <pc:sldMkLst>
          <pc:docMk/>
          <pc:sldMk cId="1644654682" sldId="309"/>
        </pc:sldMkLst>
      </pc:sldChg>
      <pc:sldChg chg="addSp delSp modSp add mod modAnim modNotesTx">
        <pc:chgData name="Daniel Rough (Staff)" userId="203e01cb-5ffb-485d-aea4-69a20e72f9fb" providerId="ADAL" clId="{691E0B6D-DF7C-4782-A9E5-58F20DB89F81}" dt="2024-01-28T14:56:54.007" v="7636"/>
        <pc:sldMkLst>
          <pc:docMk/>
          <pc:sldMk cId="1349654386" sldId="310"/>
        </pc:sldMkLst>
        <pc:spChg chg="mod">
          <ac:chgData name="Daniel Rough (Staff)" userId="203e01cb-5ffb-485d-aea4-69a20e72f9fb" providerId="ADAL" clId="{691E0B6D-DF7C-4782-A9E5-58F20DB89F81}" dt="2024-01-28T00:15:01.187" v="716" actId="20577"/>
          <ac:spMkLst>
            <pc:docMk/>
            <pc:sldMk cId="1349654386" sldId="310"/>
            <ac:spMk id="5" creationId="{EA9C55F8-59E9-79DA-FA8B-F6F04C6E8F9A}"/>
          </ac:spMkLst>
        </pc:spChg>
        <pc:spChg chg="add mod">
          <ac:chgData name="Daniel Rough (Staff)" userId="203e01cb-5ffb-485d-aea4-69a20e72f9fb" providerId="ADAL" clId="{691E0B6D-DF7C-4782-A9E5-58F20DB89F81}" dt="2024-01-28T00:22:07.961" v="833" actId="1076"/>
          <ac:spMkLst>
            <pc:docMk/>
            <pc:sldMk cId="1349654386" sldId="310"/>
            <ac:spMk id="9" creationId="{EFC568CB-CD7B-9952-749D-C9CE4F455EE9}"/>
          </ac:spMkLst>
        </pc:spChg>
        <pc:spChg chg="add mod ord">
          <ac:chgData name="Daniel Rough (Staff)" userId="203e01cb-5ffb-485d-aea4-69a20e72f9fb" providerId="ADAL" clId="{691E0B6D-DF7C-4782-A9E5-58F20DB89F81}" dt="2024-01-28T00:20:47.840" v="778" actId="14100"/>
          <ac:spMkLst>
            <pc:docMk/>
            <pc:sldMk cId="1349654386" sldId="310"/>
            <ac:spMk id="10" creationId="{D0E43FEB-AB03-FA08-C234-819DBB3A5A41}"/>
          </ac:spMkLst>
        </pc:spChg>
        <pc:spChg chg="add mod">
          <ac:chgData name="Daniel Rough (Staff)" userId="203e01cb-5ffb-485d-aea4-69a20e72f9fb" providerId="ADAL" clId="{691E0B6D-DF7C-4782-A9E5-58F20DB89F81}" dt="2024-01-28T00:21:48.784" v="830" actId="1076"/>
          <ac:spMkLst>
            <pc:docMk/>
            <pc:sldMk cId="1349654386" sldId="310"/>
            <ac:spMk id="11" creationId="{8A85BD01-D705-BF73-E940-9FB5BB45BF88}"/>
          </ac:spMkLst>
        </pc:spChg>
        <pc:spChg chg="add mod">
          <ac:chgData name="Daniel Rough (Staff)" userId="203e01cb-5ffb-485d-aea4-69a20e72f9fb" providerId="ADAL" clId="{691E0B6D-DF7C-4782-A9E5-58F20DB89F81}" dt="2024-01-28T00:24:11.458" v="981" actId="2711"/>
          <ac:spMkLst>
            <pc:docMk/>
            <pc:sldMk cId="1349654386" sldId="310"/>
            <ac:spMk id="12" creationId="{CAE02DB9-FE95-CE84-DEF7-A7CC77C72BD3}"/>
          </ac:spMkLst>
        </pc:spChg>
        <pc:picChg chg="mod ord">
          <ac:chgData name="Daniel Rough (Staff)" userId="203e01cb-5ffb-485d-aea4-69a20e72f9fb" providerId="ADAL" clId="{691E0B6D-DF7C-4782-A9E5-58F20DB89F81}" dt="2024-01-28T00:21:10.325" v="823" actId="1076"/>
          <ac:picMkLst>
            <pc:docMk/>
            <pc:sldMk cId="1349654386" sldId="310"/>
            <ac:picMk id="2" creationId="{2972E1ED-A295-285D-DEAA-86B0E7C02DDF}"/>
          </ac:picMkLst>
        </pc:picChg>
        <pc:picChg chg="add mod">
          <ac:chgData name="Daniel Rough (Staff)" userId="203e01cb-5ffb-485d-aea4-69a20e72f9fb" providerId="ADAL" clId="{691E0B6D-DF7C-4782-A9E5-58F20DB89F81}" dt="2024-01-28T00:24:23.849" v="982" actId="1076"/>
          <ac:picMkLst>
            <pc:docMk/>
            <pc:sldMk cId="1349654386" sldId="310"/>
            <ac:picMk id="4" creationId="{11E8F596-7B34-12CE-4361-A3769F70C6AA}"/>
          </ac:picMkLst>
        </pc:picChg>
        <pc:picChg chg="add mod">
          <ac:chgData name="Daniel Rough (Staff)" userId="203e01cb-5ffb-485d-aea4-69a20e72f9fb" providerId="ADAL" clId="{691E0B6D-DF7C-4782-A9E5-58F20DB89F81}" dt="2024-01-28T00:23:14.168" v="895" actId="14100"/>
          <ac:picMkLst>
            <pc:docMk/>
            <pc:sldMk cId="1349654386" sldId="310"/>
            <ac:picMk id="7" creationId="{8228E1B9-A8AE-7D65-2BE8-34FD7A796946}"/>
          </ac:picMkLst>
        </pc:picChg>
        <pc:picChg chg="del">
          <ac:chgData name="Daniel Rough (Staff)" userId="203e01cb-5ffb-485d-aea4-69a20e72f9fb" providerId="ADAL" clId="{691E0B6D-DF7C-4782-A9E5-58F20DB89F81}" dt="2024-01-27T20:33:49.843" v="440" actId="478"/>
          <ac:picMkLst>
            <pc:docMk/>
            <pc:sldMk cId="1349654386" sldId="310"/>
            <ac:picMk id="19" creationId="{54E623AB-5EF0-0E51-242E-79E835D242C2}"/>
          </ac:picMkLst>
        </pc:picChg>
        <pc:picChg chg="del">
          <ac:chgData name="Daniel Rough (Staff)" userId="203e01cb-5ffb-485d-aea4-69a20e72f9fb" providerId="ADAL" clId="{691E0B6D-DF7C-4782-A9E5-58F20DB89F81}" dt="2024-01-27T20:33:47.883" v="439" actId="478"/>
          <ac:picMkLst>
            <pc:docMk/>
            <pc:sldMk cId="1349654386" sldId="310"/>
            <ac:picMk id="21" creationId="{24ACBE35-0F88-ACDB-594F-3CE8E1C7299D}"/>
          </ac:picMkLst>
        </pc:picChg>
      </pc:sldChg>
      <pc:sldChg chg="addSp delSp modSp add mod ord modAnim modNotesTx">
        <pc:chgData name="Daniel Rough (Staff)" userId="203e01cb-5ffb-485d-aea4-69a20e72f9fb" providerId="ADAL" clId="{691E0B6D-DF7C-4782-A9E5-58F20DB89F81}" dt="2024-01-28T14:56:58.088" v="7637"/>
        <pc:sldMkLst>
          <pc:docMk/>
          <pc:sldMk cId="1312163791" sldId="311"/>
        </pc:sldMkLst>
        <pc:spChg chg="add mod ord">
          <ac:chgData name="Daniel Rough (Staff)" userId="203e01cb-5ffb-485d-aea4-69a20e72f9fb" providerId="ADAL" clId="{691E0B6D-DF7C-4782-A9E5-58F20DB89F81}" dt="2024-01-28T00:26:42.569" v="1098" actId="14100"/>
          <ac:spMkLst>
            <pc:docMk/>
            <pc:sldMk cId="1312163791" sldId="311"/>
            <ac:spMk id="3" creationId="{F044C048-1BAB-E5CE-1C1E-AF571252717F}"/>
          </ac:spMkLst>
        </pc:spChg>
        <pc:spChg chg="add mod">
          <ac:chgData name="Daniel Rough (Staff)" userId="203e01cb-5ffb-485d-aea4-69a20e72f9fb" providerId="ADAL" clId="{691E0B6D-DF7C-4782-A9E5-58F20DB89F81}" dt="2024-01-28T00:42:55.729" v="1466" actId="1076"/>
          <ac:spMkLst>
            <pc:docMk/>
            <pc:sldMk cId="1312163791" sldId="311"/>
            <ac:spMk id="4" creationId="{798F2D09-20A1-9931-3908-757D83383CEE}"/>
          </ac:spMkLst>
        </pc:spChg>
        <pc:spChg chg="mod">
          <ac:chgData name="Daniel Rough (Staff)" userId="203e01cb-5ffb-485d-aea4-69a20e72f9fb" providerId="ADAL" clId="{691E0B6D-DF7C-4782-A9E5-58F20DB89F81}" dt="2024-01-28T00:25:10.539" v="1004" actId="20577"/>
          <ac:spMkLst>
            <pc:docMk/>
            <pc:sldMk cId="1312163791" sldId="311"/>
            <ac:spMk id="5" creationId="{EA9C55F8-59E9-79DA-FA8B-F6F04C6E8F9A}"/>
          </ac:spMkLst>
        </pc:spChg>
        <pc:spChg chg="add mod">
          <ac:chgData name="Daniel Rough (Staff)" userId="203e01cb-5ffb-485d-aea4-69a20e72f9fb" providerId="ADAL" clId="{691E0B6D-DF7C-4782-A9E5-58F20DB89F81}" dt="2024-01-28T00:43:11.145" v="1479" actId="1076"/>
          <ac:spMkLst>
            <pc:docMk/>
            <pc:sldMk cId="1312163791" sldId="311"/>
            <ac:spMk id="6" creationId="{52CC2FB5-560B-DBFD-25F2-7EE06D38AD02}"/>
          </ac:spMkLst>
        </pc:spChg>
        <pc:spChg chg="add mod">
          <ac:chgData name="Daniel Rough (Staff)" userId="203e01cb-5ffb-485d-aea4-69a20e72f9fb" providerId="ADAL" clId="{691E0B6D-DF7C-4782-A9E5-58F20DB89F81}" dt="2024-01-28T00:43:28.750" v="1483" actId="20577"/>
          <ac:spMkLst>
            <pc:docMk/>
            <pc:sldMk cId="1312163791" sldId="311"/>
            <ac:spMk id="7" creationId="{FEE09C66-BF93-5AD0-6459-55EB3C67A056}"/>
          </ac:spMkLst>
        </pc:spChg>
        <pc:spChg chg="mod">
          <ac:chgData name="Daniel Rough (Staff)" userId="203e01cb-5ffb-485d-aea4-69a20e72f9fb" providerId="ADAL" clId="{691E0B6D-DF7C-4782-A9E5-58F20DB89F81}" dt="2024-01-28T00:42:01.376" v="1392" actId="1076"/>
          <ac:spMkLst>
            <pc:docMk/>
            <pc:sldMk cId="1312163791" sldId="311"/>
            <ac:spMk id="24" creationId="{C3526782-7CDD-0EF3-BA3E-52B45A774198}"/>
          </ac:spMkLst>
        </pc:spChg>
        <pc:spChg chg="del mod">
          <ac:chgData name="Daniel Rough (Staff)" userId="203e01cb-5ffb-485d-aea4-69a20e72f9fb" providerId="ADAL" clId="{691E0B6D-DF7C-4782-A9E5-58F20DB89F81}" dt="2024-01-28T00:30:41.741" v="1225" actId="478"/>
          <ac:spMkLst>
            <pc:docMk/>
            <pc:sldMk cId="1312163791" sldId="311"/>
            <ac:spMk id="25" creationId="{BCE0991C-75C7-9F70-BD99-E7B65B3831D4}"/>
          </ac:spMkLst>
        </pc:spChg>
        <pc:spChg chg="del">
          <ac:chgData name="Daniel Rough (Staff)" userId="203e01cb-5ffb-485d-aea4-69a20e72f9fb" providerId="ADAL" clId="{691E0B6D-DF7C-4782-A9E5-58F20DB89F81}" dt="2024-01-28T00:30:39.532" v="1224" actId="478"/>
          <ac:spMkLst>
            <pc:docMk/>
            <pc:sldMk cId="1312163791" sldId="311"/>
            <ac:spMk id="26" creationId="{ECAA4BDF-DB76-1FCB-7C86-2AAD2250B31F}"/>
          </ac:spMkLst>
        </pc:spChg>
        <pc:spChg chg="mod">
          <ac:chgData name="Daniel Rough (Staff)" userId="203e01cb-5ffb-485d-aea4-69a20e72f9fb" providerId="ADAL" clId="{691E0B6D-DF7C-4782-A9E5-58F20DB89F81}" dt="2024-01-28T00:26:40.132" v="1097" actId="14100"/>
          <ac:spMkLst>
            <pc:docMk/>
            <pc:sldMk cId="1312163791" sldId="311"/>
            <ac:spMk id="27" creationId="{96BAD7F1-6096-17AB-DD76-4B72AE3108F2}"/>
          </ac:spMkLst>
        </pc:spChg>
        <pc:spChg chg="del">
          <ac:chgData name="Daniel Rough (Staff)" userId="203e01cb-5ffb-485d-aea4-69a20e72f9fb" providerId="ADAL" clId="{691E0B6D-DF7C-4782-A9E5-58F20DB89F81}" dt="2024-01-28T00:30:43.785" v="1226" actId="478"/>
          <ac:spMkLst>
            <pc:docMk/>
            <pc:sldMk cId="1312163791" sldId="311"/>
            <ac:spMk id="28" creationId="{EBEBE84D-B209-5109-82C1-88226D7DB444}"/>
          </ac:spMkLst>
        </pc:spChg>
        <pc:spChg chg="mod">
          <ac:chgData name="Daniel Rough (Staff)" userId="203e01cb-5ffb-485d-aea4-69a20e72f9fb" providerId="ADAL" clId="{691E0B6D-DF7C-4782-A9E5-58F20DB89F81}" dt="2024-01-28T00:42:03.848" v="1393" actId="1076"/>
          <ac:spMkLst>
            <pc:docMk/>
            <pc:sldMk cId="1312163791" sldId="311"/>
            <ac:spMk id="29" creationId="{8D698876-9F43-7F5F-8D0F-68CAA1C010EF}"/>
          </ac:spMkLst>
        </pc:spChg>
        <pc:picChg chg="mod ord">
          <ac:chgData name="Daniel Rough (Staff)" userId="203e01cb-5ffb-485d-aea4-69a20e72f9fb" providerId="ADAL" clId="{691E0B6D-DF7C-4782-A9E5-58F20DB89F81}" dt="2024-01-28T00:43:06.275" v="1478" actId="1076"/>
          <ac:picMkLst>
            <pc:docMk/>
            <pc:sldMk cId="1312163791" sldId="311"/>
            <ac:picMk id="2" creationId="{2972E1ED-A295-285D-DEAA-86B0E7C02DDF}"/>
          </ac:picMkLst>
        </pc:picChg>
        <pc:picChg chg="mod">
          <ac:chgData name="Daniel Rough (Staff)" userId="203e01cb-5ffb-485d-aea4-69a20e72f9fb" providerId="ADAL" clId="{691E0B6D-DF7C-4782-A9E5-58F20DB89F81}" dt="2024-01-28T00:41:45.088" v="1386" actId="1076"/>
          <ac:picMkLst>
            <pc:docMk/>
            <pc:sldMk cId="1312163791" sldId="311"/>
            <ac:picMk id="19" creationId="{54E623AB-5EF0-0E51-242E-79E835D242C2}"/>
          </ac:picMkLst>
        </pc:picChg>
        <pc:picChg chg="mod">
          <ac:chgData name="Daniel Rough (Staff)" userId="203e01cb-5ffb-485d-aea4-69a20e72f9fb" providerId="ADAL" clId="{691E0B6D-DF7C-4782-A9E5-58F20DB89F81}" dt="2024-01-28T00:41:47.976" v="1387" actId="1076"/>
          <ac:picMkLst>
            <pc:docMk/>
            <pc:sldMk cId="1312163791" sldId="311"/>
            <ac:picMk id="21" creationId="{24ACBE35-0F88-ACDB-594F-3CE8E1C7299D}"/>
          </ac:picMkLst>
        </pc:picChg>
      </pc:sldChg>
      <pc:sldChg chg="addSp delSp modSp add mod delAnim modNotesTx">
        <pc:chgData name="Daniel Rough (Staff)" userId="203e01cb-5ffb-485d-aea4-69a20e72f9fb" providerId="ADAL" clId="{691E0B6D-DF7C-4782-A9E5-58F20DB89F81}" dt="2024-01-28T04:10:08.363" v="7634" actId="20577"/>
        <pc:sldMkLst>
          <pc:docMk/>
          <pc:sldMk cId="3588953397" sldId="312"/>
        </pc:sldMkLst>
        <pc:spChg chg="del">
          <ac:chgData name="Daniel Rough (Staff)" userId="203e01cb-5ffb-485d-aea4-69a20e72f9fb" providerId="ADAL" clId="{691E0B6D-DF7C-4782-A9E5-58F20DB89F81}" dt="2024-01-28T00:50:19.740" v="1515" actId="478"/>
          <ac:spMkLst>
            <pc:docMk/>
            <pc:sldMk cId="3588953397" sldId="312"/>
            <ac:spMk id="3" creationId="{F044C048-1BAB-E5CE-1C1E-AF571252717F}"/>
          </ac:spMkLst>
        </pc:spChg>
        <pc:spChg chg="del">
          <ac:chgData name="Daniel Rough (Staff)" userId="203e01cb-5ffb-485d-aea4-69a20e72f9fb" providerId="ADAL" clId="{691E0B6D-DF7C-4782-A9E5-58F20DB89F81}" dt="2024-01-28T00:50:21.325" v="1516" actId="478"/>
          <ac:spMkLst>
            <pc:docMk/>
            <pc:sldMk cId="3588953397" sldId="312"/>
            <ac:spMk id="4" creationId="{798F2D09-20A1-9931-3908-757D83383CEE}"/>
          </ac:spMkLst>
        </pc:spChg>
        <pc:spChg chg="mod">
          <ac:chgData name="Daniel Rough (Staff)" userId="203e01cb-5ffb-485d-aea4-69a20e72f9fb" providerId="ADAL" clId="{691E0B6D-DF7C-4782-A9E5-58F20DB89F81}" dt="2024-01-28T00:48:55.402" v="1499" actId="20577"/>
          <ac:spMkLst>
            <pc:docMk/>
            <pc:sldMk cId="3588953397" sldId="312"/>
            <ac:spMk id="5" creationId="{EA9C55F8-59E9-79DA-FA8B-F6F04C6E8F9A}"/>
          </ac:spMkLst>
        </pc:spChg>
        <pc:spChg chg="mod">
          <ac:chgData name="Daniel Rough (Staff)" userId="203e01cb-5ffb-485d-aea4-69a20e72f9fb" providerId="ADAL" clId="{691E0B6D-DF7C-4782-A9E5-58F20DB89F81}" dt="2024-01-28T00:53:23.431" v="1608" actId="1076"/>
          <ac:spMkLst>
            <pc:docMk/>
            <pc:sldMk cId="3588953397" sldId="312"/>
            <ac:spMk id="6" creationId="{52CC2FB5-560B-DBFD-25F2-7EE06D38AD02}"/>
          </ac:spMkLst>
        </pc:spChg>
        <pc:spChg chg="del">
          <ac:chgData name="Daniel Rough (Staff)" userId="203e01cb-5ffb-485d-aea4-69a20e72f9fb" providerId="ADAL" clId="{691E0B6D-DF7C-4782-A9E5-58F20DB89F81}" dt="2024-01-28T00:51:37" v="1605" actId="478"/>
          <ac:spMkLst>
            <pc:docMk/>
            <pc:sldMk cId="3588953397" sldId="312"/>
            <ac:spMk id="7" creationId="{FEE09C66-BF93-5AD0-6459-55EB3C67A056}"/>
          </ac:spMkLst>
        </pc:spChg>
        <pc:spChg chg="mod">
          <ac:chgData name="Daniel Rough (Staff)" userId="203e01cb-5ffb-485d-aea4-69a20e72f9fb" providerId="ADAL" clId="{691E0B6D-DF7C-4782-A9E5-58F20DB89F81}" dt="2024-01-28T01:16:48.055" v="1863" actId="1076"/>
          <ac:spMkLst>
            <pc:docMk/>
            <pc:sldMk cId="3588953397" sldId="312"/>
            <ac:spMk id="24" creationId="{C3526782-7CDD-0EF3-BA3E-52B45A774198}"/>
          </ac:spMkLst>
        </pc:spChg>
        <pc:spChg chg="del">
          <ac:chgData name="Daniel Rough (Staff)" userId="203e01cb-5ffb-485d-aea4-69a20e72f9fb" providerId="ADAL" clId="{691E0B6D-DF7C-4782-A9E5-58F20DB89F81}" dt="2024-01-28T00:50:18.729" v="1514" actId="478"/>
          <ac:spMkLst>
            <pc:docMk/>
            <pc:sldMk cId="3588953397" sldId="312"/>
            <ac:spMk id="27" creationId="{96BAD7F1-6096-17AB-DD76-4B72AE3108F2}"/>
          </ac:spMkLst>
        </pc:spChg>
        <pc:spChg chg="mod">
          <ac:chgData name="Daniel Rough (Staff)" userId="203e01cb-5ffb-485d-aea4-69a20e72f9fb" providerId="ADAL" clId="{691E0B6D-DF7C-4782-A9E5-58F20DB89F81}" dt="2024-01-28T01:16:50.168" v="1864" actId="1076"/>
          <ac:spMkLst>
            <pc:docMk/>
            <pc:sldMk cId="3588953397" sldId="312"/>
            <ac:spMk id="29" creationId="{8D698876-9F43-7F5F-8D0F-68CAA1C010EF}"/>
          </ac:spMkLst>
        </pc:spChg>
        <pc:picChg chg="mod">
          <ac:chgData name="Daniel Rough (Staff)" userId="203e01cb-5ffb-485d-aea4-69a20e72f9fb" providerId="ADAL" clId="{691E0B6D-DF7C-4782-A9E5-58F20DB89F81}" dt="2024-01-28T01:03:45.989" v="1616" actId="1076"/>
          <ac:picMkLst>
            <pc:docMk/>
            <pc:sldMk cId="3588953397" sldId="312"/>
            <ac:picMk id="2" creationId="{2972E1ED-A295-285D-DEAA-86B0E7C02DDF}"/>
          </ac:picMkLst>
        </pc:picChg>
        <pc:picChg chg="add mod">
          <ac:chgData name="Daniel Rough (Staff)" userId="203e01cb-5ffb-485d-aea4-69a20e72f9fb" providerId="ADAL" clId="{691E0B6D-DF7C-4782-A9E5-58F20DB89F81}" dt="2024-01-28T01:16:34.239" v="1861" actId="1076"/>
          <ac:picMkLst>
            <pc:docMk/>
            <pc:sldMk cId="3588953397" sldId="312"/>
            <ac:picMk id="9" creationId="{E36BB68E-BBAB-8311-DEA0-5583C3F511A3}"/>
          </ac:picMkLst>
        </pc:picChg>
        <pc:picChg chg="del">
          <ac:chgData name="Daniel Rough (Staff)" userId="203e01cb-5ffb-485d-aea4-69a20e72f9fb" providerId="ADAL" clId="{691E0B6D-DF7C-4782-A9E5-58F20DB89F81}" dt="2024-01-28T00:49:12.539" v="1501" actId="478"/>
          <ac:picMkLst>
            <pc:docMk/>
            <pc:sldMk cId="3588953397" sldId="312"/>
            <ac:picMk id="19" creationId="{54E623AB-5EF0-0E51-242E-79E835D242C2}"/>
          </ac:picMkLst>
        </pc:picChg>
        <pc:picChg chg="del mod">
          <ac:chgData name="Daniel Rough (Staff)" userId="203e01cb-5ffb-485d-aea4-69a20e72f9fb" providerId="ADAL" clId="{691E0B6D-DF7C-4782-A9E5-58F20DB89F81}" dt="2024-01-28T00:49:10.264" v="1500" actId="478"/>
          <ac:picMkLst>
            <pc:docMk/>
            <pc:sldMk cId="3588953397" sldId="312"/>
            <ac:picMk id="21" creationId="{24ACBE35-0F88-ACDB-594F-3CE8E1C729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B67142-478C-40D5-BD80-F15689518788}" type="datetimeFigureOut">
              <a:rPr lang="en-GB" smtClean="0"/>
              <a:t>28/01/2024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A4F36-A8BB-492E-B252-FDBC1BC92E00}" type="slidenum">
              <a:rPr lang="en-GB" smtClean="0"/>
              <a:t>‹#›</a:t>
            </a:fld>
            <a:endParaRPr lang="en-GB"/>
          </a:p>
        </p:txBody>
      </p:sp>
    </p:spTree>
    <p:extLst>
      <p:ext uri="{BB962C8B-B14F-4D97-AF65-F5344CB8AC3E}">
        <p14:creationId xmlns:p14="http://schemas.microsoft.com/office/powerpoint/2010/main" val="276989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In this final video of the week, we’re going to move on from what we’ve covered – discrete probability – and move to something a bit more complicated. This is ‘continuous probability’, which is what we need when we’re dealing with ‘uncountably infinite’ types of data. For example, interval and ratio data.</a:t>
            </a:r>
          </a:p>
          <a:p>
            <a:r>
              <a:rPr lang="en-GB" dirty="0"/>
              <a:t>We're first going to define a density graph of a probability distribution. And then we are going to talk about two particular kinds of continuous probability distribution: uniform distribution and then probably the most important distribution in this module, so-called normal distribution.</a:t>
            </a:r>
          </a:p>
        </p:txBody>
      </p:sp>
      <p:sp>
        <p:nvSpPr>
          <p:cNvPr id="4" name="Slide Number Placeholder 3"/>
          <p:cNvSpPr>
            <a:spLocks noGrp="1"/>
          </p:cNvSpPr>
          <p:nvPr>
            <p:ph type="sldNum" sz="quarter" idx="5"/>
          </p:nvPr>
        </p:nvSpPr>
        <p:spPr/>
        <p:txBody>
          <a:bodyPr/>
          <a:lstStyle/>
          <a:p>
            <a:fld id="{520A4F36-A8BB-492E-B252-FDBC1BC92E00}" type="slidenum">
              <a:rPr lang="en-GB" smtClean="0"/>
              <a:t>1</a:t>
            </a:fld>
            <a:endParaRPr lang="en-GB"/>
          </a:p>
        </p:txBody>
      </p:sp>
    </p:spTree>
    <p:extLst>
      <p:ext uri="{BB962C8B-B14F-4D97-AF65-F5344CB8AC3E}">
        <p14:creationId xmlns:p14="http://schemas.microsoft.com/office/powerpoint/2010/main" val="1363489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the last video, we defined random variables as a variable whose value depends on outcomes of a random procedure. It has a single numerical value for each outcome of a procedure. In the context of continuous probability distribution, we are of course interested in continuous random variables, as opposed to discrete random variables. A continuous random variable results from assigning a </a:t>
            </a:r>
            <a:r>
              <a:rPr lang="en-GB" b="1" dirty="0"/>
              <a:t>real number </a:t>
            </a:r>
            <a:r>
              <a:rPr lang="en-GB" dirty="0"/>
              <a:t>to each member of a population or each outcome of an experiment. </a:t>
            </a:r>
          </a:p>
          <a:p>
            <a:r>
              <a:rPr lang="en-GB" dirty="0"/>
              <a:t>We’re going to define a probability function for continuous random variables. But as opposed to the case of discrete random variables, here we are not going to be interested in the probability of our variable taking some particular value., which is somewhat impractical. Instead, we’re more interested in the probability of a value falling in a particular range. So supposing that a bus we are interested in arrives every 15 minutes, when we turn up at the station, the time we’ll have to wait is a random variable, which is going to be a real number between 0 and 15. </a:t>
            </a:r>
          </a:p>
        </p:txBody>
      </p:sp>
      <p:sp>
        <p:nvSpPr>
          <p:cNvPr id="4" name="Slide Number Placeholder 3"/>
          <p:cNvSpPr>
            <a:spLocks noGrp="1"/>
          </p:cNvSpPr>
          <p:nvPr>
            <p:ph type="sldNum" sz="quarter" idx="5"/>
          </p:nvPr>
        </p:nvSpPr>
        <p:spPr/>
        <p:txBody>
          <a:bodyPr/>
          <a:lstStyle/>
          <a:p>
            <a:fld id="{520A4F36-A8BB-492E-B252-FDBC1BC92E00}" type="slidenum">
              <a:rPr lang="en-GB" smtClean="0"/>
              <a:t>2</a:t>
            </a:fld>
            <a:endParaRPr lang="en-GB"/>
          </a:p>
        </p:txBody>
      </p:sp>
    </p:spTree>
    <p:extLst>
      <p:ext uri="{BB962C8B-B14F-4D97-AF65-F5344CB8AC3E}">
        <p14:creationId xmlns:p14="http://schemas.microsoft.com/office/powerpoint/2010/main" val="1349809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probability distribution gives the probability for each value of the random variable. For a continuous random variable, this is called the graph of probability distribution, or also called a density curve. </a:t>
            </a:r>
          </a:p>
          <a:p>
            <a:r>
              <a:rPr lang="en-GB" dirty="0"/>
              <a:t>Each XY point of this curvy bit corresponds to a particular value of a random variable on the x-axis, and the probability of a random variable taking that value on the y-axis. </a:t>
            </a:r>
          </a:p>
          <a:p>
            <a:r>
              <a:rPr lang="en-GB" dirty="0"/>
              <a:t>Every point of the curve must have a y-coordinate between 0 and 1 (i.e., not going to happen, and certain to happen) and the total area under the curve must be equal to one (because the probability of all possible events occurring sums to 1). </a:t>
            </a:r>
          </a:p>
          <a:p>
            <a:r>
              <a:rPr lang="en-GB" dirty="0"/>
              <a:t>This example of a probability graph or density curve for a random variable which is the height of women. So our population here is the set of all women in the world, and the random variable x assigns a precise height in centimetres to each woman. </a:t>
            </a:r>
          </a:p>
        </p:txBody>
      </p:sp>
      <p:sp>
        <p:nvSpPr>
          <p:cNvPr id="4" name="Slide Number Placeholder 3"/>
          <p:cNvSpPr>
            <a:spLocks noGrp="1"/>
          </p:cNvSpPr>
          <p:nvPr>
            <p:ph type="sldNum" sz="quarter" idx="5"/>
          </p:nvPr>
        </p:nvSpPr>
        <p:spPr/>
        <p:txBody>
          <a:bodyPr/>
          <a:lstStyle/>
          <a:p>
            <a:fld id="{520A4F36-A8BB-492E-B252-FDBC1BC92E00}" type="slidenum">
              <a:rPr lang="en-GB" smtClean="0"/>
              <a:t>3</a:t>
            </a:fld>
            <a:endParaRPr lang="en-GB"/>
          </a:p>
        </p:txBody>
      </p:sp>
    </p:spTree>
    <p:extLst>
      <p:ext uri="{BB962C8B-B14F-4D97-AF65-F5344CB8AC3E}">
        <p14:creationId xmlns:p14="http://schemas.microsoft.com/office/powerpoint/2010/main" val="742861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interested in the range of values that our random variable can take. So, for example, we can ask a question such as “what is the probability of a random woman being shorter than 160cm?” As we’ve defined in previous videos, this is the sum of all probabilities of our random variable taking the set of all these values.</a:t>
            </a:r>
          </a:p>
          <a:p>
            <a:r>
              <a:rPr lang="en-GB" dirty="0"/>
              <a:t>Now, this is not a </a:t>
            </a:r>
            <a:r>
              <a:rPr lang="en-GB" b="1" dirty="0"/>
              <a:t>discrete </a:t>
            </a:r>
            <a:r>
              <a:rPr lang="en-GB" b="0" dirty="0"/>
              <a:t>sum, because height is a real number with infinitely many decimal places, and so instead we take the area under the curve that corresponds to all heights less than 160cm. To get the area under a curve, if you know your Maths, uses the technique of ‘integration’. Specifically, this is a definite integral, which is one that we evaluate between a lower limit and an upper limit.</a:t>
            </a:r>
          </a:p>
          <a:p>
            <a:r>
              <a:rPr lang="en-GB" dirty="0"/>
              <a:t>And this integral exactly corresponds to the area under the density graph to the left of 160 (the bit in red). And this is why density graphs are very, very useful. We might also be interested in the probability of a woman being of a height between one value and another. Taking the definite integral from 160 to 180 gives us the area of this red slice of the curve.</a:t>
            </a:r>
          </a:p>
          <a:p>
            <a:r>
              <a:rPr lang="en-GB" dirty="0"/>
              <a:t>For some distributions this can be quite straightforward, and for others it can be very hard if not impossible.</a:t>
            </a:r>
          </a:p>
        </p:txBody>
      </p:sp>
      <p:sp>
        <p:nvSpPr>
          <p:cNvPr id="4" name="Slide Number Placeholder 3"/>
          <p:cNvSpPr>
            <a:spLocks noGrp="1"/>
          </p:cNvSpPr>
          <p:nvPr>
            <p:ph type="sldNum" sz="quarter" idx="5"/>
          </p:nvPr>
        </p:nvSpPr>
        <p:spPr/>
        <p:txBody>
          <a:bodyPr/>
          <a:lstStyle/>
          <a:p>
            <a:fld id="{520A4F36-A8BB-492E-B252-FDBC1BC92E00}" type="slidenum">
              <a:rPr lang="en-GB" smtClean="0"/>
              <a:t>4</a:t>
            </a:fld>
            <a:endParaRPr lang="en-GB"/>
          </a:p>
        </p:txBody>
      </p:sp>
    </p:spTree>
    <p:extLst>
      <p:ext uri="{BB962C8B-B14F-4D97-AF65-F5344CB8AC3E}">
        <p14:creationId xmlns:p14="http://schemas.microsoft.com/office/powerpoint/2010/main" val="2811503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we’re going to look at a particularly simple example (in fact it’s difficult to imagine any simpler distribution) wherein each value of our continuous random variable has the same probability.  Going back to our bus waiting times example, let’s assume there’s a bus from Dundee to St Andrews every 15 minutes. Assuming we arrive at the bus station at a completely random time, and we don’t know the bus schedule, it is equally likely that we’ll wait anywhere between 0 and 15 minutes. If we also assume that the bus is precise in its schedule, we will NEVER wait more than 15 minutes, and obviously we’ll never wait less than 0 minutes because we’re assuming time travel is impossible. </a:t>
            </a:r>
          </a:p>
          <a:p>
            <a:endParaRPr lang="en-GB" dirty="0"/>
          </a:p>
          <a:p>
            <a:r>
              <a:rPr lang="en-GB" dirty="0"/>
              <a:t>So to calculate the probability of waiting between 5 and 10 minutes, we don’t need to do any fancy maths – the area under this density curve is just a rectangle of width 5 and height whatever the probability is – in this case 0.066. So the probability is 5 * 0.066, or 0.33, which makes sense because it’s a third of the possible waiting time.</a:t>
            </a:r>
          </a:p>
        </p:txBody>
      </p:sp>
      <p:sp>
        <p:nvSpPr>
          <p:cNvPr id="4" name="Slide Number Placeholder 3"/>
          <p:cNvSpPr>
            <a:spLocks noGrp="1"/>
          </p:cNvSpPr>
          <p:nvPr>
            <p:ph type="sldNum" sz="quarter" idx="5"/>
          </p:nvPr>
        </p:nvSpPr>
        <p:spPr/>
        <p:txBody>
          <a:bodyPr/>
          <a:lstStyle/>
          <a:p>
            <a:fld id="{520A4F36-A8BB-492E-B252-FDBC1BC92E00}" type="slidenum">
              <a:rPr lang="en-GB" smtClean="0"/>
              <a:t>5</a:t>
            </a:fld>
            <a:endParaRPr lang="en-GB"/>
          </a:p>
        </p:txBody>
      </p:sp>
    </p:spTree>
    <p:extLst>
      <p:ext uri="{BB962C8B-B14F-4D97-AF65-F5344CB8AC3E}">
        <p14:creationId xmlns:p14="http://schemas.microsoft.com/office/powerpoint/2010/main" val="4225129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uniform distribution is very, very simple, but it's not very commonly used. What is probably the most important continuous  probability distribution is one we’ve already seen: the so-called </a:t>
            </a:r>
            <a:r>
              <a:rPr lang="en-GB" b="1" dirty="0"/>
              <a:t>normal distribution</a:t>
            </a:r>
            <a:r>
              <a:rPr lang="en-GB" dirty="0"/>
              <a:t>. </a:t>
            </a:r>
          </a:p>
          <a:p>
            <a:r>
              <a:rPr lang="en-GB" dirty="0"/>
              <a:t>And so, if a continuous random variable has distribution with density curve that is symmetric and bell-shaped, then we're going to say that it has a normal distribution. This is a very informal definition of a normal distribution (not all bells are the same shape for a start) and the precise definition of normal distribution is that it is the distribution for which the probability function is given by this seemingly complicated formula here.</a:t>
            </a:r>
          </a:p>
          <a:p>
            <a:r>
              <a:rPr lang="en-GB" dirty="0"/>
              <a:t>We have a constant E here, which is Euler’s number and is equal to around 2.7ish. We take this number to the power of minus one half of our random variable x, minus the mean of the distribution, divided by its standard deviation, squared. We then take all that and divide it by the standard deviation multiplied by the square root of two times Pi. </a:t>
            </a:r>
          </a:p>
          <a:p>
            <a:endParaRPr lang="en-GB" dirty="0"/>
          </a:p>
          <a:p>
            <a:r>
              <a:rPr lang="en-GB" dirty="0"/>
              <a:t>The specific type of normal distribution that we’ll most often use is called the </a:t>
            </a:r>
            <a:r>
              <a:rPr lang="en-GB" b="1" dirty="0"/>
              <a:t>standard normal distribution</a:t>
            </a:r>
            <a:r>
              <a:rPr lang="en-GB" b="0" dirty="0"/>
              <a:t>, where the mean is 0 and the standard deviation is 1. This simplifies our formula quite a bit, but not much. </a:t>
            </a:r>
            <a:endParaRPr lang="en-GB" dirty="0"/>
          </a:p>
        </p:txBody>
      </p:sp>
      <p:sp>
        <p:nvSpPr>
          <p:cNvPr id="4" name="Slide Number Placeholder 3"/>
          <p:cNvSpPr>
            <a:spLocks noGrp="1"/>
          </p:cNvSpPr>
          <p:nvPr>
            <p:ph type="sldNum" sz="quarter" idx="5"/>
          </p:nvPr>
        </p:nvSpPr>
        <p:spPr/>
        <p:txBody>
          <a:bodyPr/>
          <a:lstStyle/>
          <a:p>
            <a:fld id="{520A4F36-A8BB-492E-B252-FDBC1BC92E00}" type="slidenum">
              <a:rPr lang="en-GB" smtClean="0"/>
              <a:t>6</a:t>
            </a:fld>
            <a:endParaRPr lang="en-GB"/>
          </a:p>
        </p:txBody>
      </p:sp>
    </p:spTree>
    <p:extLst>
      <p:ext uri="{BB962C8B-B14F-4D97-AF65-F5344CB8AC3E}">
        <p14:creationId xmlns:p14="http://schemas.microsoft.com/office/powerpoint/2010/main" val="660066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to find the area under the curve of a normal probability distribution, we have this integral here, which is a bit complicated. </a:t>
            </a:r>
          </a:p>
          <a:p>
            <a:endParaRPr lang="en-GB" dirty="0"/>
          </a:p>
          <a:p>
            <a:r>
              <a:rPr lang="en-GB" dirty="0"/>
              <a:t>So there are basically two solutions here. First, and somewhat better, is to use computer software such as R, which has a function that can give you, for a given Z score, the exact area under the density curve, which is lower than that value. And the second option is using something called a Z-table. </a:t>
            </a:r>
          </a:p>
          <a:p>
            <a:endParaRPr lang="en-GB" dirty="0"/>
          </a:p>
          <a:p>
            <a:r>
              <a:rPr lang="en-GB" dirty="0"/>
              <a:t>These Z-tables for a standard normal distribution is a table that gives you the probabilities of a random variable, with a standard normal distribution, taking a value which is less than some given value. We have a table of negative Z-scores and positive Z-scores. And these are used usually when we don't have a computer at hand to calculate these probabilities. Each value in the Z-table gives the probability of a random variable with a standard normal distribution taking a value which is less than the corresponding Z-score. And as a reminder from last week, the Z-score is the distance in standard deviations from the mean. The score of a particular value tells us how far that value is from the mean, and thus how probable it is. We’re going to be looking at using these in our labs and tutorials, but in essence it’s a simple case of looking up a value in a table, which is much easier than doing a complex integration calculation.</a:t>
            </a:r>
          </a:p>
          <a:p>
            <a:endParaRPr lang="en-GB" dirty="0"/>
          </a:p>
          <a:p>
            <a:r>
              <a:rPr lang="en-GB" dirty="0"/>
              <a:t>Of course, not all our normal distributions (and indeed most of them) are not </a:t>
            </a:r>
            <a:r>
              <a:rPr lang="en-GB" b="1" dirty="0"/>
              <a:t>standard </a:t>
            </a:r>
            <a:r>
              <a:rPr lang="en-GB" b="0" dirty="0"/>
              <a:t>normal distributions, and so we calculate our Z-score for a given value X using the formula here that we looked at in the previous week. We then look up the corresponding Z-score in the Z-table and find out how probable that value x is. </a:t>
            </a:r>
            <a:r>
              <a:rPr lang="en-GB" dirty="0"/>
              <a:t>And this is something that we are going to use very, very extensively in the process of testing hypotheses.</a:t>
            </a:r>
          </a:p>
        </p:txBody>
      </p:sp>
      <p:sp>
        <p:nvSpPr>
          <p:cNvPr id="4" name="Slide Number Placeholder 3"/>
          <p:cNvSpPr>
            <a:spLocks noGrp="1"/>
          </p:cNvSpPr>
          <p:nvPr>
            <p:ph type="sldNum" sz="quarter" idx="5"/>
          </p:nvPr>
        </p:nvSpPr>
        <p:spPr/>
        <p:txBody>
          <a:bodyPr/>
          <a:lstStyle/>
          <a:p>
            <a:fld id="{520A4F36-A8BB-492E-B252-FDBC1BC92E00}" type="slidenum">
              <a:rPr lang="en-GB" smtClean="0"/>
              <a:t>7</a:t>
            </a:fld>
            <a:endParaRPr lang="en-GB"/>
          </a:p>
        </p:txBody>
      </p:sp>
    </p:spTree>
    <p:extLst>
      <p:ext uri="{BB962C8B-B14F-4D97-AF65-F5344CB8AC3E}">
        <p14:creationId xmlns:p14="http://schemas.microsoft.com/office/powerpoint/2010/main" val="2649093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2"/>
            <a:ext cx="9440035"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91"/>
            <a:ext cx="9440035"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5" y="547807"/>
            <a:ext cx="10141799" cy="3816806"/>
          </a:xfrm>
          <a:prstGeom prst="rect">
            <a:avLst/>
          </a:prstGeom>
        </p:spPr>
      </p:pic>
      <p:sp>
        <p:nvSpPr>
          <p:cNvPr id="2" name="Title 1"/>
          <p:cNvSpPr>
            <a:spLocks noGrp="1"/>
          </p:cNvSpPr>
          <p:nvPr>
            <p:ph type="title"/>
          </p:nvPr>
        </p:nvSpPr>
        <p:spPr>
          <a:xfrm>
            <a:off x="913806" y="4565255"/>
            <a:ext cx="10355327"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11"/>
            <a:ext cx="9845347"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3"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3"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5"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5" y="3610034"/>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5"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5" y="2126944"/>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6"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3"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1"/>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2"/>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3" y="1818216"/>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1" y="1818216"/>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6"/>
            <a:ext cx="3339972" cy="1847851"/>
          </a:xfrm>
          <a:prstGeom prst="rect">
            <a:avLst/>
          </a:prstGeom>
        </p:spPr>
      </p:pic>
      <p:sp>
        <p:nvSpPr>
          <p:cNvPr id="30" name="Title 1"/>
          <p:cNvSpPr>
            <a:spLocks noGrp="1"/>
          </p:cNvSpPr>
          <p:nvPr>
            <p:ph type="title"/>
          </p:nvPr>
        </p:nvSpPr>
        <p:spPr>
          <a:xfrm>
            <a:off x="913795"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3"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9"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70" y="609601"/>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601"/>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2" y="1761069"/>
            <a:ext cx="9590551"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2" y="3763439"/>
            <a:ext cx="9590551"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3"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7"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8"/>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8"/>
            <a:ext cx="5029200" cy="4099959"/>
          </a:xfrm>
          <a:prstGeom prst="rect">
            <a:avLst/>
          </a:prstGeom>
        </p:spPr>
      </p:pic>
      <p:sp>
        <p:nvSpPr>
          <p:cNvPr id="2" name="Title 1"/>
          <p:cNvSpPr>
            <a:spLocks noGrp="1"/>
          </p:cNvSpPr>
          <p:nvPr>
            <p:ph type="title"/>
          </p:nvPr>
        </p:nvSpPr>
        <p:spPr>
          <a:xfrm>
            <a:off x="913795" y="609600"/>
            <a:ext cx="10353763"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4"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4" y="2702105"/>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4"/>
            <a:ext cx="4779583"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8" y="2702105"/>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7"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4" y="609602"/>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7"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6" y="609600"/>
            <a:ext cx="3584167" cy="5204832"/>
          </a:xfrm>
          <a:prstGeom prst="rect">
            <a:avLst/>
          </a:prstGeom>
        </p:spPr>
      </p:pic>
      <p:sp>
        <p:nvSpPr>
          <p:cNvPr id="2" name="Title 1"/>
          <p:cNvSpPr>
            <a:spLocks noGrp="1"/>
          </p:cNvSpPr>
          <p:nvPr>
            <p:ph type="title"/>
          </p:nvPr>
        </p:nvSpPr>
        <p:spPr>
          <a:xfrm>
            <a:off x="913796" y="763703"/>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3"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701"/>
            <a:ext cx="4588095"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1/28/2024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3"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51"/>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1/28/2024</a:t>
            </a:fld>
            <a:endParaRPr lang="en-US" dirty="0"/>
          </a:p>
        </p:txBody>
      </p:sp>
      <p:sp>
        <p:nvSpPr>
          <p:cNvPr id="5" name="Footer Placeholder 4"/>
          <p:cNvSpPr>
            <a:spLocks noGrp="1"/>
          </p:cNvSpPr>
          <p:nvPr>
            <p:ph type="ftr" sz="quarter" idx="3"/>
          </p:nvPr>
        </p:nvSpPr>
        <p:spPr>
          <a:xfrm>
            <a:off x="913797" y="6000751"/>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3" y="6000751"/>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Digital numbers and graphs">
            <a:extLst>
              <a:ext uri="{FF2B5EF4-FFF2-40B4-BE49-F238E27FC236}">
                <a16:creationId xmlns:a16="http://schemas.microsoft.com/office/drawing/2014/main" id="{B9A16722-ECE7-DADF-8858-09FB00AC3909}"/>
              </a:ext>
            </a:extLst>
          </p:cNvPr>
          <p:cNvPicPr>
            <a:picLocks noChangeAspect="1"/>
          </p:cNvPicPr>
          <p:nvPr/>
        </p:nvPicPr>
        <p:blipFill>
          <a:blip r:embed="rId4">
            <a:alphaModFix amt="31000"/>
            <a:extLst>
              <a:ext uri="{BEBA8EAE-BF5A-486C-A8C5-ECC9F3942E4B}">
                <a14:imgProps xmlns:a14="http://schemas.microsoft.com/office/drawing/2010/main">
                  <a14:imgLayer r:embed="rId5">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345988" y="1087122"/>
            <a:ext cx="11549449" cy="2648381"/>
          </a:xfrm>
        </p:spPr>
        <p:txBody>
          <a:bodyPr>
            <a:normAutofit/>
          </a:bodyPr>
          <a:lstStyle/>
          <a:p>
            <a:r>
              <a:rPr lang="en-US" sz="7200" dirty="0">
                <a:latin typeface="Open Sans Light" pitchFamily="2" charset="0"/>
                <a:ea typeface="Open Sans Light" pitchFamily="2" charset="0"/>
                <a:cs typeface="Open Sans Light" pitchFamily="2" charset="0"/>
              </a:rPr>
              <a:t>Continuous Probability</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51"/>
            <a:ext cx="9440034" cy="1397951"/>
          </a:xfrm>
        </p:spPr>
        <p:txBody>
          <a:bodyPr>
            <a:normAutofit/>
          </a:bodyPr>
          <a:lstStyle/>
          <a:p>
            <a:r>
              <a:rPr lang="en-US" sz="2800" dirty="0">
                <a:latin typeface="Open Sans Light" pitchFamily="2" charset="0"/>
                <a:ea typeface="Open Sans Light" pitchFamily="2" charset="0"/>
                <a:cs typeface="Open Sans Light" pitchFamily="2" charset="0"/>
              </a:rPr>
              <a:t>AC52012: Research Methods</a:t>
            </a:r>
          </a:p>
        </p:txBody>
      </p:sp>
    </p:spTree>
    <p:extLst>
      <p:ext uri="{BB962C8B-B14F-4D97-AF65-F5344CB8AC3E}">
        <p14:creationId xmlns:p14="http://schemas.microsoft.com/office/powerpoint/2010/main" val="633738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CONTINUOUS PROBABILITY DISTRIBUTION</a:t>
            </a:r>
          </a:p>
        </p:txBody>
      </p:sp>
      <p:sp>
        <p:nvSpPr>
          <p:cNvPr id="3" name="Rectangle 2">
            <a:extLst>
              <a:ext uri="{FF2B5EF4-FFF2-40B4-BE49-F238E27FC236}">
                <a16:creationId xmlns:a16="http://schemas.microsoft.com/office/drawing/2014/main" id="{DD844973-E68C-A44C-099C-6DEC00796D56}"/>
              </a:ext>
            </a:extLst>
          </p:cNvPr>
          <p:cNvSpPr/>
          <p:nvPr/>
        </p:nvSpPr>
        <p:spPr>
          <a:xfrm>
            <a:off x="410190" y="1430214"/>
            <a:ext cx="11521440" cy="1430214"/>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endParaRPr lang="en-GB" sz="2800" b="1" dirty="0">
              <a:latin typeface="Open Sans Light" pitchFamily="2" charset="0"/>
              <a:ea typeface="Open Sans Light" pitchFamily="2" charset="0"/>
              <a:cs typeface="Open Sans Light" pitchFamily="2" charset="0"/>
            </a:endParaRPr>
          </a:p>
        </p:txBody>
      </p:sp>
      <p:sp>
        <p:nvSpPr>
          <p:cNvPr id="6" name="Title 4">
            <a:extLst>
              <a:ext uri="{FF2B5EF4-FFF2-40B4-BE49-F238E27FC236}">
                <a16:creationId xmlns:a16="http://schemas.microsoft.com/office/drawing/2014/main" id="{9C82751E-EBDE-217C-430C-10D512786CE4}"/>
              </a:ext>
            </a:extLst>
          </p:cNvPr>
          <p:cNvSpPr txBox="1">
            <a:spLocks/>
          </p:cNvSpPr>
          <p:nvPr/>
        </p:nvSpPr>
        <p:spPr>
          <a:xfrm>
            <a:off x="387831" y="1430214"/>
            <a:ext cx="5633260" cy="536856"/>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GB" sz="2400" dirty="0">
                <a:latin typeface="Open Sans ExtraBold" pitchFamily="2" charset="0"/>
                <a:ea typeface="Open Sans ExtraBold" pitchFamily="2" charset="0"/>
                <a:cs typeface="Open Sans ExtraBold" pitchFamily="2" charset="0"/>
              </a:rPr>
              <a:t>CONTINUOUS RANDOM VARIABLE:</a:t>
            </a:r>
          </a:p>
        </p:txBody>
      </p:sp>
      <p:sp>
        <p:nvSpPr>
          <p:cNvPr id="9" name="TextBox 8">
            <a:extLst>
              <a:ext uri="{FF2B5EF4-FFF2-40B4-BE49-F238E27FC236}">
                <a16:creationId xmlns:a16="http://schemas.microsoft.com/office/drawing/2014/main" id="{697ECC67-725B-2869-3A7C-5CF0CE786396}"/>
              </a:ext>
            </a:extLst>
          </p:cNvPr>
          <p:cNvSpPr txBox="1"/>
          <p:nvPr/>
        </p:nvSpPr>
        <p:spPr>
          <a:xfrm>
            <a:off x="387831" y="1879855"/>
            <a:ext cx="9972785" cy="830997"/>
          </a:xfrm>
          <a:prstGeom prst="rect">
            <a:avLst/>
          </a:prstGeom>
          <a:noFill/>
        </p:spPr>
        <p:txBody>
          <a:bodyPr wrap="square" rtlCol="0">
            <a:spAutoFit/>
          </a:bodyPr>
          <a:lstStyle/>
          <a:p>
            <a:r>
              <a:rPr lang="en-GB" sz="2400" dirty="0">
                <a:latin typeface="Open Sans Light" pitchFamily="2" charset="0"/>
                <a:ea typeface="Open Sans Light" pitchFamily="2" charset="0"/>
                <a:cs typeface="Open Sans Light" pitchFamily="2" charset="0"/>
              </a:rPr>
              <a:t>Random variable with an </a:t>
            </a:r>
            <a:r>
              <a:rPr lang="en-GB" sz="2400" b="1" u="sng" dirty="0">
                <a:latin typeface="Open Sans Light" pitchFamily="2" charset="0"/>
                <a:ea typeface="Open Sans Light" pitchFamily="2" charset="0"/>
                <a:cs typeface="Open Sans Light" pitchFamily="2" charset="0"/>
              </a:rPr>
              <a:t>uncountably infinite </a:t>
            </a:r>
            <a:r>
              <a:rPr lang="en-GB" sz="2400" b="1" dirty="0">
                <a:latin typeface="Open Sans Light" pitchFamily="2" charset="0"/>
                <a:ea typeface="Open Sans Light" pitchFamily="2" charset="0"/>
                <a:cs typeface="Open Sans Light" pitchFamily="2" charset="0"/>
              </a:rPr>
              <a:t>number of values</a:t>
            </a:r>
          </a:p>
          <a:p>
            <a:r>
              <a:rPr lang="en-GB" sz="2400" dirty="0">
                <a:latin typeface="Open Sans Light" pitchFamily="2" charset="0"/>
                <a:ea typeface="Open Sans Light" pitchFamily="2" charset="0"/>
                <a:cs typeface="Open Sans Light" pitchFamily="2" charset="0"/>
              </a:rPr>
              <a:t>We’re interested in </a:t>
            </a:r>
            <a:r>
              <a:rPr lang="en-GB" sz="2400" b="1" dirty="0">
                <a:latin typeface="Open Sans Light" pitchFamily="2" charset="0"/>
                <a:ea typeface="Open Sans Light" pitchFamily="2" charset="0"/>
                <a:cs typeface="Open Sans Light" pitchFamily="2" charset="0"/>
              </a:rPr>
              <a:t>ranges</a:t>
            </a:r>
            <a:r>
              <a:rPr lang="en-GB" sz="2400" dirty="0">
                <a:latin typeface="Open Sans Light" pitchFamily="2" charset="0"/>
                <a:ea typeface="Open Sans Light" pitchFamily="2" charset="0"/>
                <a:cs typeface="Open Sans Light" pitchFamily="2" charset="0"/>
              </a:rPr>
              <a:t> of values</a:t>
            </a:r>
          </a:p>
        </p:txBody>
      </p:sp>
      <p:sp>
        <p:nvSpPr>
          <p:cNvPr id="13" name="TextBox 12">
            <a:extLst>
              <a:ext uri="{FF2B5EF4-FFF2-40B4-BE49-F238E27FC236}">
                <a16:creationId xmlns:a16="http://schemas.microsoft.com/office/drawing/2014/main" id="{6E20E898-B70D-EF99-F2B4-B20219A1CA96}"/>
              </a:ext>
            </a:extLst>
          </p:cNvPr>
          <p:cNvSpPr txBox="1"/>
          <p:nvPr/>
        </p:nvSpPr>
        <p:spPr>
          <a:xfrm>
            <a:off x="410190" y="2927837"/>
            <a:ext cx="7020730" cy="3785652"/>
          </a:xfrm>
          <a:prstGeom prst="rect">
            <a:avLst/>
          </a:prstGeom>
          <a:noFill/>
        </p:spPr>
        <p:txBody>
          <a:bodyPr wrap="square">
            <a:spAutoFit/>
          </a:bodyPr>
          <a:lstStyle/>
          <a:p>
            <a:r>
              <a:rPr lang="en-GB" sz="2400" dirty="0">
                <a:latin typeface="Open Sans Light" pitchFamily="2" charset="0"/>
                <a:ea typeface="Open Sans Light" pitchFamily="2" charset="0"/>
                <a:cs typeface="Open Sans Light" pitchFamily="2" charset="0"/>
              </a:rPr>
              <a:t>X = random variable - exact time to wait for a certain bus at the bus station. </a:t>
            </a:r>
          </a:p>
          <a:p>
            <a:endParaRPr lang="en-GB" sz="2400" dirty="0">
              <a:latin typeface="Open Sans Light" pitchFamily="2" charset="0"/>
              <a:ea typeface="Open Sans Light" pitchFamily="2" charset="0"/>
              <a:cs typeface="Open Sans Light" pitchFamily="2" charset="0"/>
            </a:endParaRPr>
          </a:p>
          <a:p>
            <a:r>
              <a:rPr lang="en-GB" sz="2400" dirty="0">
                <a:latin typeface="Open Sans Light" pitchFamily="2" charset="0"/>
                <a:ea typeface="Open Sans Light" pitchFamily="2" charset="0"/>
                <a:cs typeface="Open Sans Light" pitchFamily="2" charset="0"/>
              </a:rPr>
              <a:t>If buses run every 15 minutes, this will be real number between 0 and 15. </a:t>
            </a:r>
          </a:p>
          <a:p>
            <a:endParaRPr lang="en-GB" sz="2400" dirty="0">
              <a:latin typeface="Open Sans Light" pitchFamily="2" charset="0"/>
              <a:ea typeface="Open Sans Light" pitchFamily="2" charset="0"/>
              <a:cs typeface="Open Sans Light" pitchFamily="2" charset="0"/>
            </a:endParaRPr>
          </a:p>
          <a:p>
            <a:r>
              <a:rPr lang="en-GB" sz="2400" dirty="0">
                <a:latin typeface="Open Sans Light" pitchFamily="2" charset="0"/>
                <a:ea typeface="Open Sans Light" pitchFamily="2" charset="0"/>
                <a:cs typeface="Open Sans Light" pitchFamily="2" charset="0"/>
              </a:rPr>
              <a:t>Not very interested in the probability of waiting 2.53243 minutes…</a:t>
            </a:r>
          </a:p>
          <a:p>
            <a:r>
              <a:rPr lang="en-GB" sz="2400" dirty="0">
                <a:latin typeface="Open Sans Light" pitchFamily="2" charset="0"/>
                <a:ea typeface="Open Sans Light" pitchFamily="2" charset="0"/>
                <a:cs typeface="Open Sans Light" pitchFamily="2" charset="0"/>
              </a:rPr>
              <a:t>…but might be interested in probability of waiting </a:t>
            </a:r>
            <a:r>
              <a:rPr lang="en-GB" sz="2400" b="1" dirty="0">
                <a:latin typeface="Open Sans Light" pitchFamily="2" charset="0"/>
                <a:ea typeface="Open Sans Light" pitchFamily="2" charset="0"/>
                <a:cs typeface="Open Sans Light" pitchFamily="2" charset="0"/>
              </a:rPr>
              <a:t>less than 5 </a:t>
            </a:r>
            <a:r>
              <a:rPr lang="en-GB" sz="2400" dirty="0">
                <a:latin typeface="Open Sans Light" pitchFamily="2" charset="0"/>
                <a:ea typeface="Open Sans Light" pitchFamily="2" charset="0"/>
                <a:cs typeface="Open Sans Light" pitchFamily="2" charset="0"/>
              </a:rPr>
              <a:t>minutes!</a:t>
            </a:r>
          </a:p>
        </p:txBody>
      </p:sp>
      <p:pic>
        <p:nvPicPr>
          <p:cNvPr id="15" name="Picture 14" descr="A bus parked in a parking lot&#10;&#10;Description automatically generated">
            <a:extLst>
              <a:ext uri="{FF2B5EF4-FFF2-40B4-BE49-F238E27FC236}">
                <a16:creationId xmlns:a16="http://schemas.microsoft.com/office/drawing/2014/main" id="{B677BC11-0724-E0C8-F6AB-F661ED2C72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4943" y="3380398"/>
            <a:ext cx="3840707" cy="2880530"/>
          </a:xfrm>
          <a:prstGeom prst="rect">
            <a:avLst/>
          </a:prstGeom>
          <a:ln>
            <a:noFill/>
          </a:ln>
          <a:effectLst>
            <a:softEdge rad="112500"/>
          </a:effectLst>
        </p:spPr>
      </p:pic>
    </p:spTree>
    <p:extLst>
      <p:ext uri="{BB962C8B-B14F-4D97-AF65-F5344CB8AC3E}">
        <p14:creationId xmlns:p14="http://schemas.microsoft.com/office/powerpoint/2010/main" val="989894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PROBABILITY DISTRIBUTION GRAPH</a:t>
            </a:r>
          </a:p>
        </p:txBody>
      </p:sp>
      <p:sp>
        <p:nvSpPr>
          <p:cNvPr id="11" name="TextBox 10">
            <a:extLst>
              <a:ext uri="{FF2B5EF4-FFF2-40B4-BE49-F238E27FC236}">
                <a16:creationId xmlns:a16="http://schemas.microsoft.com/office/drawing/2014/main" id="{B980D9FE-B62D-A248-D260-337C3C78A980}"/>
              </a:ext>
            </a:extLst>
          </p:cNvPr>
          <p:cNvSpPr txBox="1"/>
          <p:nvPr/>
        </p:nvSpPr>
        <p:spPr>
          <a:xfrm>
            <a:off x="516467" y="1549831"/>
            <a:ext cx="6646705" cy="4154984"/>
          </a:xfrm>
          <a:prstGeom prst="rect">
            <a:avLst/>
          </a:prstGeom>
          <a:noFill/>
        </p:spPr>
        <p:txBody>
          <a:bodyPr wrap="square" rtlCol="0">
            <a:spAutoFit/>
          </a:bodyPr>
          <a:lstStyle/>
          <a:p>
            <a:pPr marL="342900" indent="-342900">
              <a:buFont typeface="Arial" panose="020B0604020202020204" pitchFamily="34" charset="0"/>
              <a:buChar char="•"/>
            </a:pPr>
            <a:r>
              <a:rPr lang="en-GB" sz="2400" dirty="0">
                <a:latin typeface="Open Sans Light" pitchFamily="2" charset="0"/>
                <a:ea typeface="Open Sans Light" pitchFamily="2" charset="0"/>
                <a:cs typeface="Open Sans Light" pitchFamily="2" charset="0"/>
              </a:rPr>
              <a:t>Also called a </a:t>
            </a:r>
            <a:r>
              <a:rPr lang="en-GB" sz="2400" b="1" dirty="0">
                <a:latin typeface="Open Sans Light" pitchFamily="2" charset="0"/>
                <a:ea typeface="Open Sans Light" pitchFamily="2" charset="0"/>
                <a:cs typeface="Open Sans Light" pitchFamily="2" charset="0"/>
              </a:rPr>
              <a:t>density curve</a:t>
            </a:r>
            <a:br>
              <a:rPr lang="en-GB" sz="2400" b="1" dirty="0">
                <a:latin typeface="Open Sans Light" pitchFamily="2" charset="0"/>
                <a:ea typeface="Open Sans Light" pitchFamily="2" charset="0"/>
                <a:cs typeface="Open Sans Light" pitchFamily="2" charset="0"/>
              </a:rPr>
            </a:br>
            <a:endParaRPr lang="en-GB" sz="2400" dirty="0">
              <a:latin typeface="Open Sans Light" pitchFamily="2" charset="0"/>
              <a:ea typeface="Open Sans Light" pitchFamily="2" charset="0"/>
              <a:cs typeface="Open Sans Light" pitchFamily="2" charset="0"/>
            </a:endParaRPr>
          </a:p>
          <a:p>
            <a:pPr marL="342900" indent="-342900">
              <a:buFont typeface="Arial" panose="020B0604020202020204" pitchFamily="34" charset="0"/>
              <a:buChar char="•"/>
            </a:pPr>
            <a:r>
              <a:rPr lang="en-GB" sz="2400" dirty="0">
                <a:latin typeface="Open Sans Light" pitchFamily="2" charset="0"/>
                <a:ea typeface="Open Sans Light" pitchFamily="2" charset="0"/>
                <a:cs typeface="Open Sans Light" pitchFamily="2" charset="0"/>
              </a:rPr>
              <a:t>Point on the curve will have </a:t>
            </a:r>
            <a:r>
              <a:rPr lang="en-GB" sz="2400" dirty="0">
                <a:latin typeface="Cambria Math" panose="02040503050406030204" pitchFamily="18" charset="0"/>
                <a:ea typeface="Cambria Math" panose="02040503050406030204" pitchFamily="18" charset="0"/>
                <a:cs typeface="Open Sans Light" pitchFamily="2" charset="0"/>
              </a:rPr>
              <a:t>(x, y)</a:t>
            </a:r>
            <a:r>
              <a:rPr lang="en-GB" sz="2400" dirty="0">
                <a:latin typeface="Open Sans Light" pitchFamily="2" charset="0"/>
                <a:ea typeface="Open Sans Light" pitchFamily="2" charset="0"/>
                <a:cs typeface="Open Sans Light" pitchFamily="2" charset="0"/>
              </a:rPr>
              <a:t> coordinates if </a:t>
            </a:r>
            <a:r>
              <a:rPr lang="en-GB" sz="2400" dirty="0">
                <a:latin typeface="Cambria Math" panose="02040503050406030204" pitchFamily="18" charset="0"/>
                <a:ea typeface="Cambria Math" panose="02040503050406030204" pitchFamily="18" charset="0"/>
                <a:cs typeface="Open Sans Light" pitchFamily="2" charset="0"/>
              </a:rPr>
              <a:t>y</a:t>
            </a:r>
            <a:r>
              <a:rPr lang="en-GB" sz="2400" dirty="0">
                <a:latin typeface="Open Sans Light" pitchFamily="2" charset="0"/>
                <a:ea typeface="Open Sans Light" pitchFamily="2" charset="0"/>
                <a:cs typeface="Open Sans Light" pitchFamily="2" charset="0"/>
              </a:rPr>
              <a:t> is the probability of the random variable taking the value </a:t>
            </a:r>
            <a:r>
              <a:rPr lang="en-GB" sz="2400" dirty="0">
                <a:latin typeface="Cambria Math" panose="02040503050406030204" pitchFamily="18" charset="0"/>
                <a:ea typeface="Cambria Math" panose="02040503050406030204" pitchFamily="18" charset="0"/>
                <a:cs typeface="Open Sans Light" pitchFamily="2" charset="0"/>
              </a:rPr>
              <a:t>x</a:t>
            </a:r>
            <a:r>
              <a:rPr lang="en-GB" sz="2400" dirty="0">
                <a:latin typeface="Open Sans Light" pitchFamily="2" charset="0"/>
                <a:ea typeface="Open Sans Light" pitchFamily="2" charset="0"/>
                <a:cs typeface="Open Sans Light" pitchFamily="2" charset="0"/>
              </a:rPr>
              <a:t>.</a:t>
            </a:r>
            <a:br>
              <a:rPr lang="en-GB" sz="2400" dirty="0">
                <a:latin typeface="Open Sans Light" pitchFamily="2" charset="0"/>
                <a:ea typeface="Open Sans Light" pitchFamily="2" charset="0"/>
                <a:cs typeface="Open Sans Light" pitchFamily="2" charset="0"/>
              </a:rPr>
            </a:br>
            <a:endParaRPr lang="en-GB" sz="2400" dirty="0">
              <a:latin typeface="Open Sans Light" pitchFamily="2" charset="0"/>
              <a:ea typeface="Open Sans Light" pitchFamily="2" charset="0"/>
              <a:cs typeface="Open Sans Light" pitchFamily="2" charset="0"/>
            </a:endParaRPr>
          </a:p>
          <a:p>
            <a:pPr marL="342900" indent="-342900">
              <a:buFont typeface="Arial" panose="020B0604020202020204" pitchFamily="34" charset="0"/>
              <a:buChar char="•"/>
            </a:pPr>
            <a:r>
              <a:rPr lang="en-GB" sz="2400" dirty="0">
                <a:latin typeface="Open Sans Light" pitchFamily="2" charset="0"/>
                <a:ea typeface="Open Sans Light" pitchFamily="2" charset="0"/>
                <a:cs typeface="Open Sans Light" pitchFamily="2" charset="0"/>
              </a:rPr>
              <a:t>Every point of the curve must have a </a:t>
            </a:r>
            <a:r>
              <a:rPr lang="en-GB" sz="2400" dirty="0">
                <a:latin typeface="Cambria Math" panose="02040503050406030204" pitchFamily="18" charset="0"/>
                <a:ea typeface="Cambria Math" panose="02040503050406030204" pitchFamily="18" charset="0"/>
                <a:cs typeface="Open Sans Light" pitchFamily="2" charset="0"/>
              </a:rPr>
              <a:t>y</a:t>
            </a:r>
            <a:r>
              <a:rPr lang="en-GB" sz="2400" dirty="0">
                <a:latin typeface="Open Sans Light" pitchFamily="2" charset="0"/>
                <a:ea typeface="Open Sans Light" pitchFamily="2" charset="0"/>
                <a:cs typeface="Open Sans Light" pitchFamily="2" charset="0"/>
              </a:rPr>
              <a:t> coordinate between 0 and 1</a:t>
            </a:r>
            <a:br>
              <a:rPr lang="en-GB" sz="2400" dirty="0">
                <a:latin typeface="Open Sans Light" pitchFamily="2" charset="0"/>
                <a:ea typeface="Open Sans Light" pitchFamily="2" charset="0"/>
                <a:cs typeface="Open Sans Light" pitchFamily="2" charset="0"/>
              </a:rPr>
            </a:br>
            <a:endParaRPr lang="en-GB" sz="2400" dirty="0">
              <a:latin typeface="Open Sans Light" pitchFamily="2" charset="0"/>
              <a:ea typeface="Open Sans Light" pitchFamily="2" charset="0"/>
              <a:cs typeface="Open Sans Light" pitchFamily="2" charset="0"/>
            </a:endParaRPr>
          </a:p>
          <a:p>
            <a:pPr marL="342900" indent="-342900">
              <a:buFont typeface="Arial" panose="020B0604020202020204" pitchFamily="34" charset="0"/>
              <a:buChar char="•"/>
            </a:pPr>
            <a:r>
              <a:rPr lang="en-GB" sz="2400" dirty="0">
                <a:latin typeface="Open Sans Light" pitchFamily="2" charset="0"/>
                <a:ea typeface="Open Sans Light" pitchFamily="2" charset="0"/>
                <a:cs typeface="Open Sans Light" pitchFamily="2" charset="0"/>
              </a:rPr>
              <a:t>The total area under the curve must be equal to 1</a:t>
            </a:r>
          </a:p>
        </p:txBody>
      </p:sp>
      <p:pic>
        <p:nvPicPr>
          <p:cNvPr id="26" name="Picture 25" descr="A graph of a person's height&#10;&#10;Description automatically generated">
            <a:extLst>
              <a:ext uri="{FF2B5EF4-FFF2-40B4-BE49-F238E27FC236}">
                <a16:creationId xmlns:a16="http://schemas.microsoft.com/office/drawing/2014/main" id="{F0D5942F-3F19-6A36-45CB-AAA24912C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6271" y="1532039"/>
            <a:ext cx="4450258" cy="4428062"/>
          </a:xfrm>
          <a:prstGeom prst="rect">
            <a:avLst/>
          </a:prstGeom>
        </p:spPr>
      </p:pic>
    </p:spTree>
    <p:extLst>
      <p:ext uri="{BB962C8B-B14F-4D97-AF65-F5344CB8AC3E}">
        <p14:creationId xmlns:p14="http://schemas.microsoft.com/office/powerpoint/2010/main" val="4289469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PARAMETERS OF PROBABILITY DISTRIBUTION</a:t>
            </a:r>
          </a:p>
        </p:txBody>
      </p:sp>
      <p:pic>
        <p:nvPicPr>
          <p:cNvPr id="19" name="Picture 18" descr="A diagram of a person's height&#10;&#10;Description automatically generated">
            <a:extLst>
              <a:ext uri="{FF2B5EF4-FFF2-40B4-BE49-F238E27FC236}">
                <a16:creationId xmlns:a16="http://schemas.microsoft.com/office/drawing/2014/main" id="{54E623AB-5EF0-0E51-242E-79E835D242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3068" y="4045455"/>
            <a:ext cx="2692188" cy="2694999"/>
          </a:xfrm>
          <a:prstGeom prst="rect">
            <a:avLst/>
          </a:prstGeom>
        </p:spPr>
      </p:pic>
      <p:pic>
        <p:nvPicPr>
          <p:cNvPr id="21" name="Picture 20" descr="A graph of a person's height&#10;&#10;Description automatically generated">
            <a:extLst>
              <a:ext uri="{FF2B5EF4-FFF2-40B4-BE49-F238E27FC236}">
                <a16:creationId xmlns:a16="http://schemas.microsoft.com/office/drawing/2014/main" id="{24ACBE35-0F88-ACDB-594F-3CE8E1C729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1404" y="1165454"/>
            <a:ext cx="2673852" cy="2671064"/>
          </a:xfrm>
          <a:prstGeom prst="rect">
            <a:avLst/>
          </a:prstGeom>
        </p:spPr>
      </p:pic>
      <p:sp>
        <p:nvSpPr>
          <p:cNvPr id="24" name="TextBox 23">
            <a:extLst>
              <a:ext uri="{FF2B5EF4-FFF2-40B4-BE49-F238E27FC236}">
                <a16:creationId xmlns:a16="http://schemas.microsoft.com/office/drawing/2014/main" id="{C3526782-7CDD-0EF3-BA3E-52B45A774198}"/>
              </a:ext>
            </a:extLst>
          </p:cNvPr>
          <p:cNvSpPr txBox="1"/>
          <p:nvPr/>
        </p:nvSpPr>
        <p:spPr>
          <a:xfrm>
            <a:off x="887206" y="1325500"/>
            <a:ext cx="3839638" cy="1200329"/>
          </a:xfrm>
          <a:prstGeom prst="rect">
            <a:avLst/>
          </a:prstGeom>
          <a:noFill/>
        </p:spPr>
        <p:txBody>
          <a:bodyPr wrap="square">
            <a:spAutoFit/>
          </a:bodyPr>
          <a:lstStyle/>
          <a:p>
            <a:r>
              <a:rPr lang="en-GB" sz="2400" dirty="0">
                <a:latin typeface="Open Sans Light" pitchFamily="2" charset="0"/>
                <a:ea typeface="Open Sans Light" pitchFamily="2" charset="0"/>
                <a:cs typeface="Open Sans Light" pitchFamily="2" charset="0"/>
              </a:rPr>
              <a:t>What is the probability of a random woman being shorter than 160cm?</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CE0991C-75C7-9F70-BD99-E7B65B3831D4}"/>
                  </a:ext>
                </a:extLst>
              </p:cNvPr>
              <p:cNvSpPr txBox="1"/>
              <p:nvPr/>
            </p:nvSpPr>
            <p:spPr>
              <a:xfrm>
                <a:off x="4861419" y="1476856"/>
                <a:ext cx="1386598" cy="8976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GB" sz="2400" i="1" smtClean="0">
                              <a:latin typeface="Cambria Math" panose="02040503050406030204" pitchFamily="18" charset="0"/>
                            </a:rPr>
                          </m:ctrlPr>
                        </m:naryPr>
                        <m:sub>
                          <m:r>
                            <m:rPr>
                              <m:sty m:val="p"/>
                              <m:brk m:alnAt="7"/>
                            </m:rPr>
                            <a:rPr lang="en-GB" sz="2400" b="0" i="0" smtClean="0">
                              <a:latin typeface="Cambria Math" panose="02040503050406030204" pitchFamily="18" charset="0"/>
                            </a:rPr>
                            <m:t>x</m:t>
                          </m:r>
                          <m:r>
                            <a:rPr lang="en-GB" sz="2400" b="0" i="0" smtClean="0">
                              <a:latin typeface="Cambria Math" panose="02040503050406030204" pitchFamily="18" charset="0"/>
                            </a:rPr>
                            <m:t>&lt;</m:t>
                          </m:r>
                          <m:r>
                            <a:rPr lang="en-GB" sz="2400" b="0" i="0" smtClean="0">
                              <a:latin typeface="Cambria Math" panose="02040503050406030204" pitchFamily="18" charset="0"/>
                            </a:rPr>
                            <m:t>160</m:t>
                          </m:r>
                        </m:sub>
                        <m:sup/>
                        <m:e>
                          <m:r>
                            <m:rPr>
                              <m:sty m:val="p"/>
                            </m:rPr>
                            <a:rPr lang="en-GB" sz="2400" b="0" i="0" smtClean="0">
                              <a:latin typeface="Cambria Math" panose="02040503050406030204" pitchFamily="18" charset="0"/>
                            </a:rPr>
                            <m:t>P</m:t>
                          </m:r>
                          <m:r>
                            <a:rPr lang="en-GB" sz="2400" b="0" i="0" smtClean="0">
                              <a:latin typeface="Cambria Math" panose="02040503050406030204" pitchFamily="18" charset="0"/>
                            </a:rPr>
                            <m:t>(</m:t>
                          </m:r>
                          <m:r>
                            <m:rPr>
                              <m:sty m:val="p"/>
                            </m:rPr>
                            <a:rPr lang="en-GB" sz="2400" b="0" i="0" smtClean="0">
                              <a:latin typeface="Cambria Math" panose="02040503050406030204" pitchFamily="18" charset="0"/>
                            </a:rPr>
                            <m:t>x</m:t>
                          </m:r>
                          <m:r>
                            <a:rPr lang="en-GB" sz="2400" b="0" i="0" smtClean="0">
                              <a:latin typeface="Cambria Math" panose="02040503050406030204" pitchFamily="18" charset="0"/>
                            </a:rPr>
                            <m:t>)</m:t>
                          </m:r>
                        </m:e>
                      </m:nary>
                    </m:oMath>
                  </m:oMathPara>
                </a14:m>
                <a:endParaRPr lang="en-GB" sz="2400" dirty="0"/>
              </a:p>
            </p:txBody>
          </p:sp>
        </mc:Choice>
        <mc:Fallback xmlns="">
          <p:sp>
            <p:nvSpPr>
              <p:cNvPr id="25" name="TextBox 24">
                <a:extLst>
                  <a:ext uri="{FF2B5EF4-FFF2-40B4-BE49-F238E27FC236}">
                    <a16:creationId xmlns:a16="http://schemas.microsoft.com/office/drawing/2014/main" id="{BCE0991C-75C7-9F70-BD99-E7B65B3831D4}"/>
                  </a:ext>
                </a:extLst>
              </p:cNvPr>
              <p:cNvSpPr txBox="1">
                <a:spLocks noRot="1" noChangeAspect="1" noMove="1" noResize="1" noEditPoints="1" noAdjustHandles="1" noChangeArrowheads="1" noChangeShapeType="1" noTextEdit="1"/>
              </p:cNvSpPr>
              <p:nvPr/>
            </p:nvSpPr>
            <p:spPr>
              <a:xfrm>
                <a:off x="4861419" y="1476856"/>
                <a:ext cx="1386598" cy="897618"/>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CAA4BDF-DB76-1FCB-7C86-2AAD2250B31F}"/>
                  </a:ext>
                </a:extLst>
              </p:cNvPr>
              <p:cNvSpPr txBox="1"/>
              <p:nvPr/>
            </p:nvSpPr>
            <p:spPr>
              <a:xfrm>
                <a:off x="4794712" y="2914729"/>
                <a:ext cx="1614609" cy="8281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GB" sz="2400" i="1" smtClean="0">
                              <a:latin typeface="Cambria Math" panose="02040503050406030204" pitchFamily="18" charset="0"/>
                            </a:rPr>
                          </m:ctrlPr>
                        </m:naryPr>
                        <m:sub>
                          <m:r>
                            <m:rPr>
                              <m:brk m:alnAt="23"/>
                            </m:rPr>
                            <a:rPr lang="en-GB" sz="2400" b="0" i="0" smtClean="0">
                              <a:latin typeface="Cambria Math" panose="02040503050406030204" pitchFamily="18" charset="0"/>
                            </a:rPr>
                            <m:t>−</m:t>
                          </m:r>
                          <m:r>
                            <a:rPr lang="en-GB" sz="2400" b="0" i="0" smtClean="0">
                              <a:latin typeface="Cambria Math" panose="02040503050406030204" pitchFamily="18" charset="0"/>
                              <a:ea typeface="Cambria Math" panose="02040503050406030204" pitchFamily="18" charset="0"/>
                            </a:rPr>
                            <m:t>∞</m:t>
                          </m:r>
                        </m:sub>
                        <m:sup>
                          <m:r>
                            <a:rPr lang="en-GB" sz="2400" b="0" i="0" smtClean="0">
                              <a:latin typeface="Cambria Math" panose="02040503050406030204" pitchFamily="18" charset="0"/>
                            </a:rPr>
                            <m:t>160</m:t>
                          </m:r>
                        </m:sup>
                        <m:e>
                          <m:r>
                            <m:rPr>
                              <m:sty m:val="p"/>
                            </m:rPr>
                            <a:rPr lang="en-GB" sz="2400" b="0" i="0" smtClean="0">
                              <a:latin typeface="Cambria Math" panose="02040503050406030204" pitchFamily="18" charset="0"/>
                            </a:rPr>
                            <m:t>P</m:t>
                          </m:r>
                          <m:d>
                            <m:dPr>
                              <m:ctrlPr>
                                <a:rPr lang="en-GB" sz="2400" b="0" i="1" smtClean="0">
                                  <a:latin typeface="Cambria Math" panose="02040503050406030204" pitchFamily="18" charset="0"/>
                                </a:rPr>
                              </m:ctrlPr>
                            </m:dPr>
                            <m:e>
                              <m:r>
                                <m:rPr>
                                  <m:sty m:val="p"/>
                                </m:rPr>
                                <a:rPr lang="en-GB" sz="2400" b="0" i="0" smtClean="0">
                                  <a:latin typeface="Cambria Math" panose="02040503050406030204" pitchFamily="18" charset="0"/>
                                </a:rPr>
                                <m:t>x</m:t>
                              </m:r>
                            </m:e>
                          </m:d>
                          <m:r>
                            <m:rPr>
                              <m:sty m:val="p"/>
                            </m:rPr>
                            <a:rPr lang="en-GB" sz="2400" b="0" i="0" smtClean="0">
                              <a:latin typeface="Cambria Math" panose="02040503050406030204" pitchFamily="18" charset="0"/>
                            </a:rPr>
                            <m:t>dx</m:t>
                          </m:r>
                        </m:e>
                      </m:nary>
                    </m:oMath>
                  </m:oMathPara>
                </a14:m>
                <a:endParaRPr lang="en-GB" sz="2400" dirty="0"/>
              </a:p>
            </p:txBody>
          </p:sp>
        </mc:Choice>
        <mc:Fallback xmlns="">
          <p:sp>
            <p:nvSpPr>
              <p:cNvPr id="26" name="TextBox 25">
                <a:extLst>
                  <a:ext uri="{FF2B5EF4-FFF2-40B4-BE49-F238E27FC236}">
                    <a16:creationId xmlns:a16="http://schemas.microsoft.com/office/drawing/2014/main" id="{ECAA4BDF-DB76-1FCB-7C86-2AAD2250B31F}"/>
                  </a:ext>
                </a:extLst>
              </p:cNvPr>
              <p:cNvSpPr txBox="1">
                <a:spLocks noRot="1" noChangeAspect="1" noMove="1" noResize="1" noEditPoints="1" noAdjustHandles="1" noChangeArrowheads="1" noChangeShapeType="1" noTextEdit="1"/>
              </p:cNvSpPr>
              <p:nvPr/>
            </p:nvSpPr>
            <p:spPr>
              <a:xfrm>
                <a:off x="4794712" y="2914729"/>
                <a:ext cx="1614609" cy="828112"/>
              </a:xfrm>
              <a:prstGeom prst="rect">
                <a:avLst/>
              </a:prstGeom>
              <a:blipFill>
                <a:blip r:embed="rId8"/>
                <a:stretch>
                  <a:fillRect/>
                </a:stretch>
              </a:blipFill>
            </p:spPr>
            <p:txBody>
              <a:bodyPr/>
              <a:lstStyle/>
              <a:p>
                <a:r>
                  <a:rPr lang="en-GB">
                    <a:noFill/>
                  </a:rPr>
                  <a:t> </a:t>
                </a:r>
              </a:p>
            </p:txBody>
          </p:sp>
        </mc:Fallback>
      </mc:AlternateContent>
      <p:sp>
        <p:nvSpPr>
          <p:cNvPr id="27" name="TextBox 26">
            <a:extLst>
              <a:ext uri="{FF2B5EF4-FFF2-40B4-BE49-F238E27FC236}">
                <a16:creationId xmlns:a16="http://schemas.microsoft.com/office/drawing/2014/main" id="{96BAD7F1-6096-17AB-DD76-4B72AE3108F2}"/>
              </a:ext>
            </a:extLst>
          </p:cNvPr>
          <p:cNvSpPr txBox="1"/>
          <p:nvPr/>
        </p:nvSpPr>
        <p:spPr>
          <a:xfrm>
            <a:off x="887206" y="2746579"/>
            <a:ext cx="3839638" cy="1200329"/>
          </a:xfrm>
          <a:prstGeom prst="rect">
            <a:avLst/>
          </a:prstGeom>
          <a:noFill/>
        </p:spPr>
        <p:txBody>
          <a:bodyPr wrap="square">
            <a:spAutoFit/>
          </a:bodyPr>
          <a:lstStyle/>
          <a:p>
            <a:r>
              <a:rPr lang="en-GB" sz="2400" dirty="0">
                <a:latin typeface="Open Sans Light" pitchFamily="2" charset="0"/>
                <a:ea typeface="Open Sans Light" pitchFamily="2" charset="0"/>
                <a:cs typeface="Open Sans Light" pitchFamily="2" charset="0"/>
              </a:rPr>
              <a:t>This is equal to the area under the curve (for which we use </a:t>
            </a:r>
            <a:r>
              <a:rPr lang="en-GB" sz="2400" b="1" dirty="0">
                <a:latin typeface="Open Sans Light" pitchFamily="2" charset="0"/>
                <a:ea typeface="Open Sans Light" pitchFamily="2" charset="0"/>
                <a:cs typeface="Open Sans Light" pitchFamily="2" charset="0"/>
              </a:rPr>
              <a:t>integration</a:t>
            </a:r>
            <a:r>
              <a:rPr lang="en-GB" sz="2400" dirty="0">
                <a:latin typeface="Open Sans Light" pitchFamily="2" charset="0"/>
                <a:ea typeface="Open Sans Light" pitchFamily="2" charset="0"/>
                <a:cs typeface="Open Sans Light" pitchFamily="2" charset="0"/>
              </a:rPr>
              <a: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EBE84D-B209-5109-82C1-88226D7DB444}"/>
                  </a:ext>
                </a:extLst>
              </p:cNvPr>
              <p:cNvSpPr txBox="1"/>
              <p:nvPr/>
            </p:nvSpPr>
            <p:spPr>
              <a:xfrm>
                <a:off x="4794712" y="5079659"/>
                <a:ext cx="1614609" cy="8281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GB" sz="2400" i="1" smtClean="0">
                              <a:latin typeface="Cambria Math" panose="02040503050406030204" pitchFamily="18" charset="0"/>
                            </a:rPr>
                          </m:ctrlPr>
                        </m:naryPr>
                        <m:sub>
                          <m:r>
                            <m:rPr>
                              <m:brk m:alnAt="23"/>
                            </m:rPr>
                            <a:rPr lang="en-GB" sz="2400" b="0" i="0" smtClean="0">
                              <a:latin typeface="Cambria Math" panose="02040503050406030204" pitchFamily="18" charset="0"/>
                            </a:rPr>
                            <m:t>1</m:t>
                          </m:r>
                          <m:r>
                            <a:rPr lang="en-GB" sz="2400" b="0" i="0" smtClean="0">
                              <a:latin typeface="Cambria Math" panose="02040503050406030204" pitchFamily="18" charset="0"/>
                            </a:rPr>
                            <m:t>60</m:t>
                          </m:r>
                        </m:sub>
                        <m:sup>
                          <m:r>
                            <a:rPr lang="en-GB" sz="2400" b="0" i="0" smtClean="0">
                              <a:latin typeface="Cambria Math" panose="02040503050406030204" pitchFamily="18" charset="0"/>
                            </a:rPr>
                            <m:t>180</m:t>
                          </m:r>
                        </m:sup>
                        <m:e>
                          <m:r>
                            <m:rPr>
                              <m:sty m:val="p"/>
                            </m:rPr>
                            <a:rPr lang="en-GB" sz="2400" b="0" i="0" smtClean="0">
                              <a:latin typeface="Cambria Math" panose="02040503050406030204" pitchFamily="18" charset="0"/>
                            </a:rPr>
                            <m:t>P</m:t>
                          </m:r>
                          <m:d>
                            <m:dPr>
                              <m:ctrlPr>
                                <a:rPr lang="en-GB" sz="2400" b="0" i="1" smtClean="0">
                                  <a:latin typeface="Cambria Math" panose="02040503050406030204" pitchFamily="18" charset="0"/>
                                </a:rPr>
                              </m:ctrlPr>
                            </m:dPr>
                            <m:e>
                              <m:r>
                                <m:rPr>
                                  <m:sty m:val="p"/>
                                </m:rPr>
                                <a:rPr lang="en-GB" sz="2400" b="0" i="0" smtClean="0">
                                  <a:latin typeface="Cambria Math" panose="02040503050406030204" pitchFamily="18" charset="0"/>
                                </a:rPr>
                                <m:t>x</m:t>
                              </m:r>
                            </m:e>
                          </m:d>
                          <m:r>
                            <m:rPr>
                              <m:sty m:val="p"/>
                            </m:rPr>
                            <a:rPr lang="en-GB" sz="2400" b="0" i="0" smtClean="0">
                              <a:latin typeface="Cambria Math" panose="02040503050406030204" pitchFamily="18" charset="0"/>
                            </a:rPr>
                            <m:t>dx</m:t>
                          </m:r>
                        </m:e>
                      </m:nary>
                    </m:oMath>
                  </m:oMathPara>
                </a14:m>
                <a:endParaRPr lang="en-GB" sz="2400" dirty="0"/>
              </a:p>
            </p:txBody>
          </p:sp>
        </mc:Choice>
        <mc:Fallback xmlns="">
          <p:sp>
            <p:nvSpPr>
              <p:cNvPr id="28" name="TextBox 27">
                <a:extLst>
                  <a:ext uri="{FF2B5EF4-FFF2-40B4-BE49-F238E27FC236}">
                    <a16:creationId xmlns:a16="http://schemas.microsoft.com/office/drawing/2014/main" id="{EBEBE84D-B209-5109-82C1-88226D7DB444}"/>
                  </a:ext>
                </a:extLst>
              </p:cNvPr>
              <p:cNvSpPr txBox="1">
                <a:spLocks noRot="1" noChangeAspect="1" noMove="1" noResize="1" noEditPoints="1" noAdjustHandles="1" noChangeArrowheads="1" noChangeShapeType="1" noTextEdit="1"/>
              </p:cNvSpPr>
              <p:nvPr/>
            </p:nvSpPr>
            <p:spPr>
              <a:xfrm>
                <a:off x="4794712" y="5079659"/>
                <a:ext cx="1614609" cy="828112"/>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698876-9F43-7F5F-8D0F-68CAA1C010EF}"/>
                  </a:ext>
                </a:extLst>
              </p:cNvPr>
              <p:cNvSpPr txBox="1"/>
              <p:nvPr/>
            </p:nvSpPr>
            <p:spPr>
              <a:xfrm>
                <a:off x="841738" y="4986955"/>
                <a:ext cx="3839638" cy="830997"/>
              </a:xfrm>
              <a:prstGeom prst="rect">
                <a:avLst/>
              </a:prstGeom>
              <a:noFill/>
            </p:spPr>
            <p:txBody>
              <a:bodyPr wrap="square">
                <a:spAutoFit/>
              </a:bodyPr>
              <a:lstStyle/>
              <a:p>
                <a:r>
                  <a:rPr lang="en-GB" sz="2400" dirty="0">
                    <a:latin typeface="Open Sans Light" pitchFamily="2" charset="0"/>
                    <a:ea typeface="Open Sans Light" pitchFamily="2" charset="0"/>
                    <a:cs typeface="Open Sans Light" pitchFamily="2" charset="0"/>
                  </a:rPr>
                  <a:t>Can do this for ranges too, such as </a:t>
                </a:r>
                <a14:m>
                  <m:oMath xmlns:m="http://schemas.openxmlformats.org/officeDocument/2006/math">
                    <m:r>
                      <a:rPr lang="en-GB" sz="2400" b="0" i="1" smtClean="0">
                        <a:latin typeface="Cambria Math" panose="02040503050406030204" pitchFamily="18" charset="0"/>
                        <a:ea typeface="Open Sans Light" pitchFamily="2" charset="0"/>
                        <a:cs typeface="Open Sans Light" pitchFamily="2" charset="0"/>
                      </a:rPr>
                      <m:t>160</m:t>
                    </m:r>
                    <m:r>
                      <a:rPr lang="en-GB" sz="2400" b="0" i="1" smtClean="0">
                        <a:latin typeface="Cambria Math" panose="02040503050406030204" pitchFamily="18" charset="0"/>
                        <a:ea typeface="Cambria Math" panose="02040503050406030204" pitchFamily="18" charset="0"/>
                        <a:cs typeface="Open Sans Light" pitchFamily="2" charset="0"/>
                      </a:rPr>
                      <m:t>≤</m:t>
                    </m:r>
                    <m:r>
                      <a:rPr lang="en-GB" sz="2400" b="0" i="1" smtClean="0">
                        <a:latin typeface="Cambria Math" panose="02040503050406030204" pitchFamily="18" charset="0"/>
                        <a:ea typeface="Cambria Math" panose="02040503050406030204" pitchFamily="18" charset="0"/>
                        <a:cs typeface="Open Sans Light" pitchFamily="2" charset="0"/>
                      </a:rPr>
                      <m:t>𝑥</m:t>
                    </m:r>
                    <m:r>
                      <a:rPr lang="en-GB" sz="2400" b="0" i="1" smtClean="0">
                        <a:latin typeface="Cambria Math" panose="02040503050406030204" pitchFamily="18" charset="0"/>
                        <a:ea typeface="Cambria Math" panose="02040503050406030204" pitchFamily="18" charset="0"/>
                        <a:cs typeface="Open Sans Light" pitchFamily="2" charset="0"/>
                      </a:rPr>
                      <m:t>≤</m:t>
                    </m:r>
                    <m:r>
                      <a:rPr lang="en-GB" sz="2400" b="0" i="1" smtClean="0">
                        <a:latin typeface="Cambria Math" panose="02040503050406030204" pitchFamily="18" charset="0"/>
                        <a:ea typeface="Cambria Math" panose="02040503050406030204" pitchFamily="18" charset="0"/>
                        <a:cs typeface="Open Sans Light" pitchFamily="2" charset="0"/>
                      </a:rPr>
                      <m:t>180</m:t>
                    </m:r>
                  </m:oMath>
                </a14:m>
                <a:endParaRPr lang="en-GB" sz="2400" dirty="0">
                  <a:latin typeface="Open Sans Light" pitchFamily="2" charset="0"/>
                  <a:ea typeface="Open Sans Light" pitchFamily="2" charset="0"/>
                  <a:cs typeface="Open Sans Light" pitchFamily="2" charset="0"/>
                </a:endParaRPr>
              </a:p>
            </p:txBody>
          </p:sp>
        </mc:Choice>
        <mc:Fallback xmlns="">
          <p:sp>
            <p:nvSpPr>
              <p:cNvPr id="29" name="TextBox 28">
                <a:extLst>
                  <a:ext uri="{FF2B5EF4-FFF2-40B4-BE49-F238E27FC236}">
                    <a16:creationId xmlns:a16="http://schemas.microsoft.com/office/drawing/2014/main" id="{8D698876-9F43-7F5F-8D0F-68CAA1C010EF}"/>
                  </a:ext>
                </a:extLst>
              </p:cNvPr>
              <p:cNvSpPr txBox="1">
                <a:spLocks noRot="1" noChangeAspect="1" noMove="1" noResize="1" noEditPoints="1" noAdjustHandles="1" noChangeArrowheads="1" noChangeShapeType="1" noTextEdit="1"/>
              </p:cNvSpPr>
              <p:nvPr/>
            </p:nvSpPr>
            <p:spPr>
              <a:xfrm>
                <a:off x="841738" y="4986955"/>
                <a:ext cx="3839638" cy="830997"/>
              </a:xfrm>
              <a:prstGeom prst="rect">
                <a:avLst/>
              </a:prstGeom>
              <a:blipFill>
                <a:blip r:embed="rId10"/>
                <a:stretch>
                  <a:fillRect l="-2381" t="-5882" r="-3651" b="-16176"/>
                </a:stretch>
              </a:blipFill>
            </p:spPr>
            <p:txBody>
              <a:bodyPr/>
              <a:lstStyle/>
              <a:p>
                <a:r>
                  <a:rPr lang="en-GB">
                    <a:noFill/>
                  </a:rPr>
                  <a:t> </a:t>
                </a:r>
              </a:p>
            </p:txBody>
          </p:sp>
        </mc:Fallback>
      </mc:AlternateContent>
    </p:spTree>
    <p:extLst>
      <p:ext uri="{BB962C8B-B14F-4D97-AF65-F5344CB8AC3E}">
        <p14:creationId xmlns:p14="http://schemas.microsoft.com/office/powerpoint/2010/main" val="4129656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0E43FEB-AB03-FA08-C234-819DBB3A5A41}"/>
              </a:ext>
            </a:extLst>
          </p:cNvPr>
          <p:cNvSpPr/>
          <p:nvPr/>
        </p:nvSpPr>
        <p:spPr>
          <a:xfrm>
            <a:off x="341620" y="1271793"/>
            <a:ext cx="5966191" cy="1486905"/>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endParaRPr lang="en-GB" sz="2800" b="1" dirty="0">
              <a:latin typeface="Open Sans Light" pitchFamily="2" charset="0"/>
              <a:ea typeface="Open Sans Light" pitchFamily="2" charset="0"/>
              <a:cs typeface="Open Sans Light" pitchFamily="2" charset="0"/>
            </a:endParaRPr>
          </a:p>
        </p:txBody>
      </p:sp>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UNIFORM DISTRIBUTION</a:t>
            </a:r>
          </a:p>
        </p:txBody>
      </p:sp>
      <p:pic>
        <p:nvPicPr>
          <p:cNvPr id="4" name="Picture 3" descr="A graph of a number of lines&#10;&#10;Description automatically generated">
            <a:extLst>
              <a:ext uri="{FF2B5EF4-FFF2-40B4-BE49-F238E27FC236}">
                <a16:creationId xmlns:a16="http://schemas.microsoft.com/office/drawing/2014/main" id="{11E8F596-7B34-12CE-4361-A3769F70C6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362" y="3065539"/>
            <a:ext cx="3455465" cy="3455465"/>
          </a:xfrm>
          <a:prstGeom prst="rect">
            <a:avLst/>
          </a:prstGeom>
        </p:spPr>
      </p:pic>
      <p:pic>
        <p:nvPicPr>
          <p:cNvPr id="7" name="Picture 6" descr="A graph of a number of lines&#10;&#10;Description automatically generated">
            <a:extLst>
              <a:ext uri="{FF2B5EF4-FFF2-40B4-BE49-F238E27FC236}">
                <a16:creationId xmlns:a16="http://schemas.microsoft.com/office/drawing/2014/main" id="{8228E1B9-A8AE-7D65-2BE8-34FD7A7969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2434" y="459833"/>
            <a:ext cx="2541791" cy="2533847"/>
          </a:xfrm>
          <a:prstGeom prst="rect">
            <a:avLst/>
          </a:prstGeom>
        </p:spPr>
      </p:pic>
      <p:sp>
        <p:nvSpPr>
          <p:cNvPr id="9" name="TextBox 8">
            <a:extLst>
              <a:ext uri="{FF2B5EF4-FFF2-40B4-BE49-F238E27FC236}">
                <a16:creationId xmlns:a16="http://schemas.microsoft.com/office/drawing/2014/main" id="{EFC568CB-CD7B-9952-749D-C9CE4F455EE9}"/>
              </a:ext>
            </a:extLst>
          </p:cNvPr>
          <p:cNvSpPr txBox="1"/>
          <p:nvPr/>
        </p:nvSpPr>
        <p:spPr>
          <a:xfrm>
            <a:off x="411362" y="1346158"/>
            <a:ext cx="5826706" cy="1200329"/>
          </a:xfrm>
          <a:prstGeom prst="rect">
            <a:avLst/>
          </a:prstGeom>
          <a:noFill/>
        </p:spPr>
        <p:txBody>
          <a:bodyPr wrap="square">
            <a:spAutoFit/>
          </a:bodyPr>
          <a:lstStyle/>
          <a:p>
            <a:r>
              <a:rPr lang="en-GB" sz="2400" dirty="0">
                <a:latin typeface="Open Sans Light" pitchFamily="2" charset="0"/>
                <a:ea typeface="Open Sans Light" pitchFamily="2" charset="0"/>
                <a:cs typeface="Open Sans Light" pitchFamily="2" charset="0"/>
              </a:rPr>
              <a:t>A continuous random variable has a uniform distribution if each possible value of it has the same probability. </a:t>
            </a:r>
          </a:p>
        </p:txBody>
      </p:sp>
      <p:sp>
        <p:nvSpPr>
          <p:cNvPr id="11" name="TextBox 10">
            <a:extLst>
              <a:ext uri="{FF2B5EF4-FFF2-40B4-BE49-F238E27FC236}">
                <a16:creationId xmlns:a16="http://schemas.microsoft.com/office/drawing/2014/main" id="{8A85BD01-D705-BF73-E940-9FB5BB45BF88}"/>
              </a:ext>
            </a:extLst>
          </p:cNvPr>
          <p:cNvSpPr txBox="1"/>
          <p:nvPr/>
        </p:nvSpPr>
        <p:spPr>
          <a:xfrm>
            <a:off x="6307811" y="2963460"/>
            <a:ext cx="5660524" cy="461665"/>
          </a:xfrm>
          <a:prstGeom prst="rect">
            <a:avLst/>
          </a:prstGeom>
          <a:noFill/>
        </p:spPr>
        <p:txBody>
          <a:bodyPr wrap="none" rtlCol="0">
            <a:spAutoFit/>
          </a:bodyPr>
          <a:lstStyle/>
          <a:p>
            <a:r>
              <a:rPr lang="en-GB" sz="2400" dirty="0">
                <a:latin typeface="Open Sans Light" pitchFamily="2" charset="0"/>
                <a:ea typeface="Open Sans Light" pitchFamily="2" charset="0"/>
                <a:cs typeface="Open Sans Light" pitchFamily="2" charset="0"/>
              </a:rPr>
              <a:t>Bus waiting times – uniform distribution</a:t>
            </a:r>
          </a:p>
        </p:txBody>
      </p:sp>
      <p:sp>
        <p:nvSpPr>
          <p:cNvPr id="12" name="TextBox 11">
            <a:extLst>
              <a:ext uri="{FF2B5EF4-FFF2-40B4-BE49-F238E27FC236}">
                <a16:creationId xmlns:a16="http://schemas.microsoft.com/office/drawing/2014/main" id="{CAE02DB9-FE95-CE84-DEF7-A7CC77C72BD3}"/>
              </a:ext>
            </a:extLst>
          </p:cNvPr>
          <p:cNvSpPr txBox="1"/>
          <p:nvPr/>
        </p:nvSpPr>
        <p:spPr>
          <a:xfrm>
            <a:off x="3913322" y="3843348"/>
            <a:ext cx="4866468" cy="2677656"/>
          </a:xfrm>
          <a:prstGeom prst="rect">
            <a:avLst/>
          </a:prstGeom>
          <a:noFill/>
        </p:spPr>
        <p:txBody>
          <a:bodyPr wrap="square" rtlCol="0">
            <a:spAutoFit/>
          </a:bodyPr>
          <a:lstStyle/>
          <a:p>
            <a:r>
              <a:rPr lang="en-GB" sz="2400" dirty="0">
                <a:latin typeface="Open Sans Light" pitchFamily="2" charset="0"/>
                <a:ea typeface="Open Sans Light" pitchFamily="2" charset="0"/>
                <a:cs typeface="Open Sans Light" pitchFamily="2" charset="0"/>
              </a:rPr>
              <a:t>Probability of waiting between 5 and 10 minutes?</a:t>
            </a:r>
          </a:p>
          <a:p>
            <a:endParaRPr lang="en-GB" sz="2400" dirty="0">
              <a:latin typeface="Open Sans Light" pitchFamily="2" charset="0"/>
              <a:ea typeface="Open Sans Light" pitchFamily="2" charset="0"/>
              <a:cs typeface="Open Sans Light" pitchFamily="2" charset="0"/>
            </a:endParaRPr>
          </a:p>
          <a:p>
            <a:r>
              <a:rPr lang="en-GB" sz="2400" dirty="0">
                <a:latin typeface="Open Sans Light" pitchFamily="2" charset="0"/>
                <a:ea typeface="Open Sans Light" pitchFamily="2" charset="0"/>
                <a:cs typeface="Open Sans Light" pitchFamily="2" charset="0"/>
              </a:rPr>
              <a:t>No integration needed – straightforward area calculation!</a:t>
            </a:r>
          </a:p>
          <a:p>
            <a:endParaRPr lang="en-GB" sz="2400" dirty="0">
              <a:latin typeface="Open Sans Light" pitchFamily="2" charset="0"/>
              <a:ea typeface="Open Sans Light" pitchFamily="2" charset="0"/>
              <a:cs typeface="Open Sans Light" pitchFamily="2" charset="0"/>
            </a:endParaRPr>
          </a:p>
          <a:p>
            <a:r>
              <a:rPr lang="en-GB" sz="2400" dirty="0">
                <a:latin typeface="Cambria Math" panose="02040503050406030204" pitchFamily="18" charset="0"/>
                <a:ea typeface="Cambria Math" panose="02040503050406030204" pitchFamily="18" charset="0"/>
                <a:cs typeface="Open Sans Light" pitchFamily="2" charset="0"/>
              </a:rPr>
              <a:t>= 5*0.066 = 0.33</a:t>
            </a:r>
          </a:p>
        </p:txBody>
      </p:sp>
    </p:spTree>
    <p:extLst>
      <p:ext uri="{BB962C8B-B14F-4D97-AF65-F5344CB8AC3E}">
        <p14:creationId xmlns:p14="http://schemas.microsoft.com/office/powerpoint/2010/main" val="1349654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044C048-1BAB-E5CE-1C1E-AF571252717F}"/>
              </a:ext>
            </a:extLst>
          </p:cNvPr>
          <p:cNvSpPr/>
          <p:nvPr/>
        </p:nvSpPr>
        <p:spPr>
          <a:xfrm>
            <a:off x="329124" y="1250929"/>
            <a:ext cx="5966191" cy="1055311"/>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endParaRPr lang="en-GB" sz="2800" b="1" dirty="0">
              <a:latin typeface="Open Sans Light" pitchFamily="2" charset="0"/>
              <a:ea typeface="Open Sans Light" pitchFamily="2" charset="0"/>
              <a:cs typeface="Open Sans Light" pitchFamily="2" charset="0"/>
            </a:endParaRPr>
          </a:p>
        </p:txBody>
      </p:sp>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NORMAL DISTRIBUTION</a:t>
            </a:r>
          </a:p>
        </p:txBody>
      </p:sp>
      <p:pic>
        <p:nvPicPr>
          <p:cNvPr id="19" name="Picture 18" descr="A diagram of a person's height&#10;&#10;Description automatically generated">
            <a:extLst>
              <a:ext uri="{FF2B5EF4-FFF2-40B4-BE49-F238E27FC236}">
                <a16:creationId xmlns:a16="http://schemas.microsoft.com/office/drawing/2014/main" id="{54E623AB-5EF0-0E51-242E-79E835D242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9217" y="3815039"/>
            <a:ext cx="2692188" cy="2694999"/>
          </a:xfrm>
          <a:prstGeom prst="rect">
            <a:avLst/>
          </a:prstGeom>
        </p:spPr>
      </p:pic>
      <p:pic>
        <p:nvPicPr>
          <p:cNvPr id="21" name="Picture 20" descr="A graph of a person's height&#10;&#10;Description automatically generated">
            <a:extLst>
              <a:ext uri="{FF2B5EF4-FFF2-40B4-BE49-F238E27FC236}">
                <a16:creationId xmlns:a16="http://schemas.microsoft.com/office/drawing/2014/main" id="{24ACBE35-0F88-ACDB-594F-3CE8E1C729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79217" y="902558"/>
            <a:ext cx="2673852" cy="2671064"/>
          </a:xfrm>
          <a:prstGeom prst="rect">
            <a:avLst/>
          </a:prstGeom>
        </p:spPr>
      </p:pic>
      <p:sp>
        <p:nvSpPr>
          <p:cNvPr id="24" name="TextBox 23">
            <a:extLst>
              <a:ext uri="{FF2B5EF4-FFF2-40B4-BE49-F238E27FC236}">
                <a16:creationId xmlns:a16="http://schemas.microsoft.com/office/drawing/2014/main" id="{C3526782-7CDD-0EF3-BA3E-52B45A774198}"/>
              </a:ext>
            </a:extLst>
          </p:cNvPr>
          <p:cNvSpPr txBox="1"/>
          <p:nvPr/>
        </p:nvSpPr>
        <p:spPr>
          <a:xfrm>
            <a:off x="516466" y="2643066"/>
            <a:ext cx="4278246" cy="830997"/>
          </a:xfrm>
          <a:prstGeom prst="rect">
            <a:avLst/>
          </a:prstGeom>
          <a:noFill/>
        </p:spPr>
        <p:txBody>
          <a:bodyPr wrap="square">
            <a:spAutoFit/>
          </a:bodyPr>
          <a:lstStyle/>
          <a:p>
            <a:r>
              <a:rPr lang="en-GB" sz="2400" dirty="0">
                <a:latin typeface="Open Sans Light" pitchFamily="2" charset="0"/>
                <a:ea typeface="Open Sans Light" pitchFamily="2" charset="0"/>
                <a:cs typeface="Open Sans Light" pitchFamily="2" charset="0"/>
              </a:rPr>
              <a:t>Probability function of a normal distribution:</a:t>
            </a:r>
          </a:p>
        </p:txBody>
      </p:sp>
      <p:sp>
        <p:nvSpPr>
          <p:cNvPr id="27" name="TextBox 26">
            <a:extLst>
              <a:ext uri="{FF2B5EF4-FFF2-40B4-BE49-F238E27FC236}">
                <a16:creationId xmlns:a16="http://schemas.microsoft.com/office/drawing/2014/main" id="{96BAD7F1-6096-17AB-DD76-4B72AE3108F2}"/>
              </a:ext>
            </a:extLst>
          </p:cNvPr>
          <p:cNvSpPr txBox="1"/>
          <p:nvPr/>
        </p:nvSpPr>
        <p:spPr>
          <a:xfrm>
            <a:off x="516466" y="1354445"/>
            <a:ext cx="5579533" cy="830997"/>
          </a:xfrm>
          <a:prstGeom prst="rect">
            <a:avLst/>
          </a:prstGeom>
          <a:noFill/>
        </p:spPr>
        <p:txBody>
          <a:bodyPr wrap="square">
            <a:spAutoFit/>
          </a:bodyPr>
          <a:lstStyle/>
          <a:p>
            <a:r>
              <a:rPr lang="en-GB" sz="2400" dirty="0">
                <a:latin typeface="Open Sans Light" pitchFamily="2" charset="0"/>
                <a:ea typeface="Open Sans Light" pitchFamily="2" charset="0"/>
                <a:cs typeface="Open Sans Light" pitchFamily="2" charset="0"/>
              </a:rPr>
              <a:t>A normal distribution is roughly symmetrical and bell-shaped</a:t>
            </a:r>
          </a:p>
        </p:txBody>
      </p:sp>
      <p:sp>
        <p:nvSpPr>
          <p:cNvPr id="29" name="TextBox 28">
            <a:extLst>
              <a:ext uri="{FF2B5EF4-FFF2-40B4-BE49-F238E27FC236}">
                <a16:creationId xmlns:a16="http://schemas.microsoft.com/office/drawing/2014/main" id="{8D698876-9F43-7F5F-8D0F-68CAA1C010EF}"/>
              </a:ext>
            </a:extLst>
          </p:cNvPr>
          <p:cNvSpPr txBox="1"/>
          <p:nvPr/>
        </p:nvSpPr>
        <p:spPr>
          <a:xfrm>
            <a:off x="516466" y="3598393"/>
            <a:ext cx="4567171" cy="1200329"/>
          </a:xfrm>
          <a:prstGeom prst="rect">
            <a:avLst/>
          </a:prstGeom>
          <a:noFill/>
        </p:spPr>
        <p:txBody>
          <a:bodyPr wrap="square">
            <a:spAutoFit/>
          </a:bodyPr>
          <a:lstStyle/>
          <a:p>
            <a:r>
              <a:rPr lang="en-GB" sz="2400" dirty="0">
                <a:latin typeface="Open Sans Light" pitchFamily="2" charset="0"/>
                <a:ea typeface="Open Sans Light" pitchFamily="2" charset="0"/>
                <a:cs typeface="Open Sans Light" pitchFamily="2" charset="0"/>
              </a:rPr>
              <a:t>Where </a:t>
            </a:r>
            <a:r>
              <a:rPr lang="en-GB" sz="2400" dirty="0">
                <a:latin typeface="Cambria Math" panose="02040503050406030204" pitchFamily="18" charset="0"/>
                <a:ea typeface="Cambria Math" panose="02040503050406030204" pitchFamily="18" charset="0"/>
                <a:cs typeface="Open Sans Light" pitchFamily="2" charset="0"/>
              </a:rPr>
              <a:t>𝜇</a:t>
            </a:r>
            <a:r>
              <a:rPr lang="en-GB" sz="2400" dirty="0">
                <a:latin typeface="Open Sans Light" pitchFamily="2" charset="0"/>
                <a:ea typeface="Open Sans Light" pitchFamily="2" charset="0"/>
                <a:cs typeface="Open Sans Light" pitchFamily="2" charset="0"/>
              </a:rPr>
              <a:t> is mean and </a:t>
            </a:r>
            <a:r>
              <a:rPr lang="en-GB" sz="2400" dirty="0">
                <a:latin typeface="Cambria Math" panose="02040503050406030204" pitchFamily="18" charset="0"/>
                <a:ea typeface="Cambria Math" panose="02040503050406030204" pitchFamily="18" charset="0"/>
                <a:cs typeface="Open Sans Light" pitchFamily="2" charset="0"/>
              </a:rPr>
              <a:t>𝜎</a:t>
            </a:r>
            <a:r>
              <a:rPr lang="en-GB" sz="2400" dirty="0">
                <a:latin typeface="Open Sans Light" pitchFamily="2" charset="0"/>
                <a:ea typeface="Open Sans Light" pitchFamily="2" charset="0"/>
                <a:cs typeface="Open Sans Light" pitchFamily="2" charset="0"/>
              </a:rPr>
              <a:t> is standard deviation of </a:t>
            </a:r>
            <a:r>
              <a:rPr lang="en-GB" sz="2400" dirty="0">
                <a:latin typeface="Cambria Math" panose="02040503050406030204" pitchFamily="18" charset="0"/>
                <a:ea typeface="Cambria Math" panose="02040503050406030204" pitchFamily="18" charset="0"/>
                <a:cs typeface="Open Sans Light" pitchFamily="2" charset="0"/>
              </a:rPr>
              <a:t>x</a:t>
            </a:r>
            <a:r>
              <a:rPr lang="en-GB" sz="2400" dirty="0">
                <a:latin typeface="Open Sans Light" pitchFamily="2" charset="0"/>
                <a:ea typeface="Open Sans Light" pitchFamily="2" charset="0"/>
                <a:cs typeface="Open Sans Light" pitchFamily="2" charset="0"/>
              </a:rPr>
              <a:t>, and </a:t>
            </a:r>
            <a:r>
              <a:rPr lang="en-GB" sz="2400" dirty="0">
                <a:latin typeface="Cambria Math" panose="02040503050406030204" pitchFamily="18" charset="0"/>
                <a:ea typeface="Cambria Math" panose="02040503050406030204" pitchFamily="18" charset="0"/>
                <a:cs typeface="Open Sans Light" pitchFamily="2" charset="0"/>
              </a:rPr>
              <a:t>e</a:t>
            </a:r>
            <a:r>
              <a:rPr lang="en-GB" sz="2400" dirty="0">
                <a:latin typeface="Open Sans Light" pitchFamily="2" charset="0"/>
                <a:ea typeface="Open Sans Light" pitchFamily="2" charset="0"/>
                <a:cs typeface="Open Sans Light" pitchFamily="2" charset="0"/>
              </a:rPr>
              <a:t> is a constant (equal to 2.71828)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98F2D09-20A1-9931-3908-757D83383CEE}"/>
                  </a:ext>
                </a:extLst>
              </p:cNvPr>
              <p:cNvSpPr txBox="1"/>
              <p:nvPr/>
            </p:nvSpPr>
            <p:spPr>
              <a:xfrm>
                <a:off x="4347802" y="2376059"/>
                <a:ext cx="2730812" cy="11418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𝑃</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𝑥</m:t>
                          </m:r>
                        </m:e>
                      </m:d>
                      <m:r>
                        <a:rPr lang="en-GB" sz="2800" b="0" i="1" smtClean="0">
                          <a:latin typeface="Cambria Math" panose="02040503050406030204" pitchFamily="18" charset="0"/>
                        </a:rPr>
                        <m:t>=</m:t>
                      </m:r>
                      <m:f>
                        <m:fPr>
                          <m:ctrlPr>
                            <a:rPr lang="en-GB" sz="2800" b="0" i="1" smtClean="0">
                              <a:latin typeface="Cambria Math" panose="02040503050406030204" pitchFamily="18" charset="0"/>
                            </a:rPr>
                          </m:ctrlPr>
                        </m:fPr>
                        <m:num>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𝑒</m:t>
                              </m:r>
                            </m:e>
                            <m:sup>
                              <m:r>
                                <a:rPr lang="en-GB" sz="2800" b="0" i="1" smtClean="0">
                                  <a:latin typeface="Cambria Math" panose="02040503050406030204" pitchFamily="18" charset="0"/>
                                </a:rPr>
                                <m:t>−</m:t>
                              </m:r>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1</m:t>
                                  </m:r>
                                </m:num>
                                <m:den>
                                  <m:r>
                                    <a:rPr lang="en-GB" sz="2800" b="0" i="1" smtClean="0">
                                      <a:latin typeface="Cambria Math" panose="02040503050406030204" pitchFamily="18" charset="0"/>
                                    </a:rPr>
                                    <m:t>2</m:t>
                                  </m:r>
                                </m:den>
                              </m:f>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m:t>
                                  </m:r>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𝑥</m:t>
                                      </m:r>
                                      <m:r>
                                        <a:rPr lang="en-GB" sz="2800" b="0" i="1" smtClean="0">
                                          <a:latin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𝜇</m:t>
                                      </m:r>
                                    </m:num>
                                    <m:den>
                                      <m:r>
                                        <a:rPr lang="en-GB" sz="2800" b="0" i="1" smtClean="0">
                                          <a:latin typeface="Cambria Math" panose="02040503050406030204" pitchFamily="18" charset="0"/>
                                          <a:ea typeface="Cambria Math" panose="02040503050406030204" pitchFamily="18" charset="0"/>
                                        </a:rPr>
                                        <m:t>𝜎</m:t>
                                      </m:r>
                                    </m:den>
                                  </m:f>
                                  <m:r>
                                    <a:rPr lang="en-GB" sz="2800" b="0" i="1" smtClean="0">
                                      <a:latin typeface="Cambria Math" panose="02040503050406030204" pitchFamily="18" charset="0"/>
                                    </a:rPr>
                                    <m:t>)</m:t>
                                  </m:r>
                                </m:e>
                                <m:sup>
                                  <m:r>
                                    <a:rPr lang="en-GB" sz="2800" b="0" i="1" smtClean="0">
                                      <a:latin typeface="Cambria Math" panose="02040503050406030204" pitchFamily="18" charset="0"/>
                                    </a:rPr>
                                    <m:t>2</m:t>
                                  </m:r>
                                </m:sup>
                              </m:sSup>
                            </m:sup>
                          </m:sSup>
                        </m:num>
                        <m:den>
                          <m:r>
                            <a:rPr lang="en-GB" sz="2800" b="0" i="1" smtClean="0">
                              <a:latin typeface="Cambria Math" panose="02040503050406030204" pitchFamily="18" charset="0"/>
                              <a:ea typeface="Cambria Math" panose="02040503050406030204" pitchFamily="18" charset="0"/>
                            </a:rPr>
                            <m:t>𝜎</m:t>
                          </m:r>
                          <m:rad>
                            <m:radPr>
                              <m:degHide m:val="on"/>
                              <m:ctrlPr>
                                <a:rPr lang="en-GB" sz="2800" b="0" i="1" smtClean="0">
                                  <a:latin typeface="Cambria Math" panose="02040503050406030204" pitchFamily="18" charset="0"/>
                                  <a:ea typeface="Cambria Math" panose="02040503050406030204" pitchFamily="18" charset="0"/>
                                </a:rPr>
                              </m:ctrlPr>
                            </m:radPr>
                            <m:deg/>
                            <m:e>
                              <m:r>
                                <a:rPr lang="en-GB" sz="2800" b="0" i="1" smtClean="0">
                                  <a:latin typeface="Cambria Math" panose="02040503050406030204" pitchFamily="18" charset="0"/>
                                  <a:ea typeface="Cambria Math" panose="02040503050406030204" pitchFamily="18" charset="0"/>
                                </a:rPr>
                                <m:t>2</m:t>
                              </m:r>
                              <m:r>
                                <a:rPr lang="en-GB" sz="2800" b="0" i="1" smtClean="0">
                                  <a:latin typeface="Cambria Math" panose="02040503050406030204" pitchFamily="18" charset="0"/>
                                  <a:ea typeface="Cambria Math" panose="02040503050406030204" pitchFamily="18" charset="0"/>
                                </a:rPr>
                                <m:t>𝜋</m:t>
                              </m:r>
                            </m:e>
                          </m:rad>
                        </m:den>
                      </m:f>
                    </m:oMath>
                  </m:oMathPara>
                </a14:m>
                <a:endParaRPr lang="en-GB" sz="2800" dirty="0"/>
              </a:p>
            </p:txBody>
          </p:sp>
        </mc:Choice>
        <mc:Fallback xmlns="">
          <p:sp>
            <p:nvSpPr>
              <p:cNvPr id="4" name="TextBox 3">
                <a:extLst>
                  <a:ext uri="{FF2B5EF4-FFF2-40B4-BE49-F238E27FC236}">
                    <a16:creationId xmlns:a16="http://schemas.microsoft.com/office/drawing/2014/main" id="{798F2D09-20A1-9931-3908-757D83383CEE}"/>
                  </a:ext>
                </a:extLst>
              </p:cNvPr>
              <p:cNvSpPr txBox="1">
                <a:spLocks noRot="1" noChangeAspect="1" noMove="1" noResize="1" noEditPoints="1" noAdjustHandles="1" noChangeArrowheads="1" noChangeShapeType="1" noTextEdit="1"/>
              </p:cNvSpPr>
              <p:nvPr/>
            </p:nvSpPr>
            <p:spPr>
              <a:xfrm>
                <a:off x="4347802" y="2376059"/>
                <a:ext cx="2730812" cy="1141851"/>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2CC2FB5-560B-DBFD-25F2-7EE06D38AD02}"/>
                  </a:ext>
                </a:extLst>
              </p:cNvPr>
              <p:cNvSpPr txBox="1"/>
              <p:nvPr/>
            </p:nvSpPr>
            <p:spPr>
              <a:xfrm>
                <a:off x="4794712" y="4688829"/>
                <a:ext cx="2222981" cy="1139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𝑃</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𝑥</m:t>
                          </m:r>
                        </m:e>
                      </m:d>
                      <m:r>
                        <a:rPr lang="en-GB" sz="2800" b="0" i="1" smtClean="0">
                          <a:latin typeface="Cambria Math" panose="02040503050406030204" pitchFamily="18" charset="0"/>
                        </a:rPr>
                        <m:t>=</m:t>
                      </m:r>
                      <m:f>
                        <m:fPr>
                          <m:ctrlPr>
                            <a:rPr lang="en-GB" sz="2800" b="0" i="1" smtClean="0">
                              <a:latin typeface="Cambria Math" panose="02040503050406030204" pitchFamily="18" charset="0"/>
                            </a:rPr>
                          </m:ctrlPr>
                        </m:fPr>
                        <m:num>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𝑒</m:t>
                              </m:r>
                            </m:e>
                            <m:sup>
                              <m:r>
                                <a:rPr lang="en-GB" sz="2800" b="0" i="1" smtClean="0">
                                  <a:latin typeface="Cambria Math" panose="02040503050406030204" pitchFamily="18" charset="0"/>
                                </a:rPr>
                                <m:t>−</m:t>
                              </m:r>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1</m:t>
                                  </m:r>
                                </m:num>
                                <m:den>
                                  <m:r>
                                    <a:rPr lang="en-GB" sz="2800" b="0" i="1" smtClean="0">
                                      <a:latin typeface="Cambria Math" panose="02040503050406030204" pitchFamily="18" charset="0"/>
                                    </a:rPr>
                                    <m:t>2</m:t>
                                  </m:r>
                                </m:den>
                              </m:f>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𝑥</m:t>
                                  </m:r>
                                </m:e>
                                <m:sup>
                                  <m:r>
                                    <a:rPr lang="en-GB" sz="2800" b="0" i="1" smtClean="0">
                                      <a:latin typeface="Cambria Math" panose="02040503050406030204" pitchFamily="18" charset="0"/>
                                    </a:rPr>
                                    <m:t>2</m:t>
                                  </m:r>
                                </m:sup>
                              </m:sSup>
                            </m:sup>
                          </m:sSup>
                        </m:num>
                        <m:den>
                          <m:rad>
                            <m:radPr>
                              <m:degHide m:val="on"/>
                              <m:ctrlPr>
                                <a:rPr lang="en-GB" sz="2800" b="0" i="1" smtClean="0">
                                  <a:latin typeface="Cambria Math" panose="02040503050406030204" pitchFamily="18" charset="0"/>
                                  <a:ea typeface="Cambria Math" panose="02040503050406030204" pitchFamily="18" charset="0"/>
                                </a:rPr>
                              </m:ctrlPr>
                            </m:radPr>
                            <m:deg/>
                            <m:e>
                              <m:r>
                                <a:rPr lang="en-GB" sz="2800" b="0" i="1" smtClean="0">
                                  <a:latin typeface="Cambria Math" panose="02040503050406030204" pitchFamily="18" charset="0"/>
                                  <a:ea typeface="Cambria Math" panose="02040503050406030204" pitchFamily="18" charset="0"/>
                                </a:rPr>
                                <m:t>2</m:t>
                              </m:r>
                              <m:r>
                                <a:rPr lang="en-GB" sz="2800" b="0" i="1" smtClean="0">
                                  <a:latin typeface="Cambria Math" panose="02040503050406030204" pitchFamily="18" charset="0"/>
                                  <a:ea typeface="Cambria Math" panose="02040503050406030204" pitchFamily="18" charset="0"/>
                                </a:rPr>
                                <m:t>𝜋</m:t>
                              </m:r>
                            </m:e>
                          </m:rad>
                        </m:den>
                      </m:f>
                    </m:oMath>
                  </m:oMathPara>
                </a14:m>
                <a:endParaRPr lang="en-GB" sz="2800" dirty="0"/>
              </a:p>
            </p:txBody>
          </p:sp>
        </mc:Choice>
        <mc:Fallback xmlns="">
          <p:sp>
            <p:nvSpPr>
              <p:cNvPr id="6" name="TextBox 5">
                <a:extLst>
                  <a:ext uri="{FF2B5EF4-FFF2-40B4-BE49-F238E27FC236}">
                    <a16:creationId xmlns:a16="http://schemas.microsoft.com/office/drawing/2014/main" id="{52CC2FB5-560B-DBFD-25F2-7EE06D38AD02}"/>
                  </a:ext>
                </a:extLst>
              </p:cNvPr>
              <p:cNvSpPr txBox="1">
                <a:spLocks noRot="1" noChangeAspect="1" noMove="1" noResize="1" noEditPoints="1" noAdjustHandles="1" noChangeArrowheads="1" noChangeShapeType="1" noTextEdit="1"/>
              </p:cNvSpPr>
              <p:nvPr/>
            </p:nvSpPr>
            <p:spPr>
              <a:xfrm>
                <a:off x="4794712" y="4688829"/>
                <a:ext cx="2222981" cy="1139543"/>
              </a:xfrm>
              <a:prstGeom prst="rect">
                <a:avLst/>
              </a:prstGeom>
              <a:blipFill>
                <a:blip r:embed="rId8"/>
                <a:stretch>
                  <a:fillRect/>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FEE09C66-BF93-5AD0-6459-55EB3C67A056}"/>
              </a:ext>
            </a:extLst>
          </p:cNvPr>
          <p:cNvSpPr txBox="1"/>
          <p:nvPr/>
        </p:nvSpPr>
        <p:spPr>
          <a:xfrm>
            <a:off x="516466" y="4976513"/>
            <a:ext cx="4520595" cy="830997"/>
          </a:xfrm>
          <a:prstGeom prst="rect">
            <a:avLst/>
          </a:prstGeom>
          <a:noFill/>
        </p:spPr>
        <p:txBody>
          <a:bodyPr wrap="square">
            <a:spAutoFit/>
          </a:bodyPr>
          <a:lstStyle/>
          <a:p>
            <a:r>
              <a:rPr lang="en-GB" sz="2400" dirty="0">
                <a:latin typeface="Open Sans Light" pitchFamily="2" charset="0"/>
                <a:ea typeface="Open Sans Light" pitchFamily="2" charset="0"/>
                <a:cs typeface="Open Sans Light" pitchFamily="2" charset="0"/>
              </a:rPr>
              <a:t>Standard </a:t>
            </a:r>
            <a:r>
              <a:rPr lang="en-GB" sz="2400" b="1" dirty="0">
                <a:latin typeface="Open Sans Light" pitchFamily="2" charset="0"/>
                <a:ea typeface="Open Sans Light" pitchFamily="2" charset="0"/>
                <a:cs typeface="Open Sans Light" pitchFamily="2" charset="0"/>
              </a:rPr>
              <a:t>normal distribution </a:t>
            </a:r>
            <a:r>
              <a:rPr lang="en-GB" sz="2400" dirty="0">
                <a:latin typeface="Open Sans Light" pitchFamily="2" charset="0"/>
                <a:ea typeface="Open Sans Light" pitchFamily="2" charset="0"/>
                <a:cs typeface="Open Sans Light" pitchFamily="2" charset="0"/>
              </a:rPr>
              <a:t>(where </a:t>
            </a:r>
            <a:r>
              <a:rPr lang="en-GB" sz="2400" dirty="0">
                <a:latin typeface="Cambria Math" panose="02040503050406030204" pitchFamily="18" charset="0"/>
                <a:ea typeface="Cambria Math" panose="02040503050406030204" pitchFamily="18" charset="0"/>
                <a:cs typeface="Open Sans Light" pitchFamily="2" charset="0"/>
              </a:rPr>
              <a:t>𝜇 </a:t>
            </a:r>
            <a:r>
              <a:rPr lang="en-GB" sz="2400" dirty="0">
                <a:latin typeface="Open Sans Light" pitchFamily="2" charset="0"/>
                <a:ea typeface="Open Sans Light" pitchFamily="2" charset="0"/>
                <a:cs typeface="Open Sans Light" pitchFamily="2" charset="0"/>
              </a:rPr>
              <a:t>is 0 and </a:t>
            </a:r>
            <a:r>
              <a:rPr lang="en-GB" sz="2400" dirty="0">
                <a:latin typeface="Cambria Math" panose="02040503050406030204" pitchFamily="18" charset="0"/>
                <a:ea typeface="Cambria Math" panose="02040503050406030204" pitchFamily="18" charset="0"/>
                <a:cs typeface="Open Sans Light" pitchFamily="2" charset="0"/>
              </a:rPr>
              <a:t>𝜎 </a:t>
            </a:r>
            <a:r>
              <a:rPr lang="en-GB" sz="2400" dirty="0">
                <a:latin typeface="Open Sans Light" pitchFamily="2" charset="0"/>
                <a:ea typeface="Open Sans Light" pitchFamily="2" charset="0"/>
                <a:cs typeface="Open Sans Light" pitchFamily="2" charset="0"/>
              </a:rPr>
              <a:t>is 1):</a:t>
            </a:r>
          </a:p>
        </p:txBody>
      </p:sp>
    </p:spTree>
    <p:extLst>
      <p:ext uri="{BB962C8B-B14F-4D97-AF65-F5344CB8AC3E}">
        <p14:creationId xmlns:p14="http://schemas.microsoft.com/office/powerpoint/2010/main" val="1312163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NORMAL DISTRIBUTION PROBABILITIES</a:t>
            </a:r>
          </a:p>
        </p:txBody>
      </p:sp>
      <p:sp>
        <p:nvSpPr>
          <p:cNvPr id="24" name="TextBox 23">
            <a:extLst>
              <a:ext uri="{FF2B5EF4-FFF2-40B4-BE49-F238E27FC236}">
                <a16:creationId xmlns:a16="http://schemas.microsoft.com/office/drawing/2014/main" id="{C3526782-7CDD-0EF3-BA3E-52B45A774198}"/>
              </a:ext>
            </a:extLst>
          </p:cNvPr>
          <p:cNvSpPr txBox="1"/>
          <p:nvPr/>
        </p:nvSpPr>
        <p:spPr>
          <a:xfrm>
            <a:off x="143735" y="2319057"/>
            <a:ext cx="4278246" cy="461665"/>
          </a:xfrm>
          <a:prstGeom prst="rect">
            <a:avLst/>
          </a:prstGeom>
          <a:noFill/>
        </p:spPr>
        <p:txBody>
          <a:bodyPr wrap="square">
            <a:spAutoFit/>
          </a:bodyPr>
          <a:lstStyle/>
          <a:p>
            <a:pPr algn="ctr"/>
            <a:r>
              <a:rPr lang="en-GB" sz="2400" dirty="0">
                <a:latin typeface="Open Sans Light" pitchFamily="2" charset="0"/>
                <a:ea typeface="Open Sans Light" pitchFamily="2" charset="0"/>
                <a:cs typeface="Open Sans Light" pitchFamily="2" charset="0"/>
              </a:rPr>
              <a:t>A bit complicated…</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698876-9F43-7F5F-8D0F-68CAA1C010EF}"/>
                  </a:ext>
                </a:extLst>
              </p:cNvPr>
              <p:cNvSpPr txBox="1"/>
              <p:nvPr/>
            </p:nvSpPr>
            <p:spPr>
              <a:xfrm>
                <a:off x="283606" y="2931411"/>
                <a:ext cx="6659249" cy="3541226"/>
              </a:xfrm>
              <a:prstGeom prst="rect">
                <a:avLst/>
              </a:prstGeom>
              <a:noFill/>
            </p:spPr>
            <p:txBody>
              <a:bodyPr wrap="square">
                <a:spAutoFit/>
              </a:bodyPr>
              <a:lstStyle/>
              <a:p>
                <a:r>
                  <a:rPr lang="en-GB" sz="2400" dirty="0">
                    <a:latin typeface="Open Sans Light" pitchFamily="2" charset="0"/>
                    <a:ea typeface="Open Sans Light" pitchFamily="2" charset="0"/>
                    <a:cs typeface="Open Sans Light" pitchFamily="2" charset="0"/>
                  </a:rPr>
                  <a:t>Instead use Z-tables!</a:t>
                </a:r>
              </a:p>
              <a:p>
                <a:endParaRPr lang="en-GB" sz="2400" dirty="0">
                  <a:latin typeface="Open Sans Light" pitchFamily="2" charset="0"/>
                  <a:ea typeface="Open Sans Light" pitchFamily="2" charset="0"/>
                  <a:cs typeface="Open Sans Light" pitchFamily="2" charset="0"/>
                </a:endParaRPr>
              </a:p>
              <a:p>
                <a:r>
                  <a:rPr lang="en-GB" sz="2400" dirty="0">
                    <a:latin typeface="Open Sans Light" pitchFamily="2" charset="0"/>
                    <a:ea typeface="Open Sans Light" pitchFamily="2" charset="0"/>
                    <a:cs typeface="Open Sans Light" pitchFamily="2" charset="0"/>
                  </a:rPr>
                  <a:t>Z-score = distance in SDs from mean</a:t>
                </a:r>
              </a:p>
              <a:p>
                <a:endParaRPr lang="en-GB" sz="2400" dirty="0">
                  <a:latin typeface="Open Sans Light" pitchFamily="2" charset="0"/>
                  <a:ea typeface="Open Sans Light" pitchFamily="2" charset="0"/>
                  <a:cs typeface="Open Sans Light" pitchFamily="2" charset="0"/>
                </a:endParaRPr>
              </a:p>
              <a:p>
                <a:r>
                  <a:rPr lang="en-GB" sz="2400" dirty="0">
                    <a:latin typeface="Open Sans Light" pitchFamily="2" charset="0"/>
                    <a:ea typeface="Open Sans Light" pitchFamily="2" charset="0"/>
                    <a:cs typeface="Open Sans Light" pitchFamily="2" charset="0"/>
                  </a:rPr>
                  <a:t>Gives, for value Z, probability of random variable with standard normal distribution being less or equal to Z</a:t>
                </a:r>
              </a:p>
              <a:p>
                <a:endParaRPr lang="en-GB" sz="2400" dirty="0">
                  <a:latin typeface="Open Sans Light" pitchFamily="2" charset="0"/>
                  <a:ea typeface="Open Sans Light" pitchFamily="2" charset="0"/>
                  <a:cs typeface="Open Sans Light" pitchFamily="2" charset="0"/>
                </a:endParaRPr>
              </a:p>
              <a:p>
                <a:r>
                  <a:rPr lang="en-GB" sz="2400" dirty="0">
                    <a:latin typeface="Open Sans Light" pitchFamily="2" charset="0"/>
                    <a:ea typeface="Open Sans Light" pitchFamily="2" charset="0"/>
                    <a:cs typeface="Open Sans Light" pitchFamily="2" charset="0"/>
                  </a:rPr>
                  <a:t>For non-standard normal distribution, </a:t>
                </a:r>
                <a14:m>
                  <m:oMath xmlns:m="http://schemas.openxmlformats.org/officeDocument/2006/math">
                    <m:r>
                      <a:rPr lang="en-GB" sz="2400" b="0" i="1" smtClean="0">
                        <a:latin typeface="Cambria Math" panose="02040503050406030204" pitchFamily="18" charset="0"/>
                        <a:ea typeface="Open Sans Light" pitchFamily="2" charset="0"/>
                        <a:cs typeface="Open Sans Light" pitchFamily="2" charset="0"/>
                      </a:rPr>
                      <m:t>𝑍</m:t>
                    </m:r>
                    <m:r>
                      <a:rPr lang="en-GB" sz="2400" b="0" i="1" smtClean="0">
                        <a:latin typeface="Cambria Math" panose="02040503050406030204" pitchFamily="18" charset="0"/>
                        <a:ea typeface="Open Sans Light" pitchFamily="2" charset="0"/>
                        <a:cs typeface="Open Sans Light" pitchFamily="2" charset="0"/>
                      </a:rPr>
                      <m:t>=</m:t>
                    </m:r>
                    <m:f>
                      <m:fPr>
                        <m:ctrlPr>
                          <a:rPr lang="en-GB" sz="2400" b="0" i="1" smtClean="0">
                            <a:latin typeface="Cambria Math" panose="02040503050406030204" pitchFamily="18" charset="0"/>
                            <a:ea typeface="Open Sans Light" pitchFamily="2" charset="0"/>
                            <a:cs typeface="Open Sans Light" pitchFamily="2" charset="0"/>
                          </a:rPr>
                        </m:ctrlPr>
                      </m:fPr>
                      <m:num>
                        <m:r>
                          <a:rPr lang="en-GB" sz="2400" b="0" i="1" smtClean="0">
                            <a:latin typeface="Cambria Math" panose="02040503050406030204" pitchFamily="18" charset="0"/>
                            <a:ea typeface="Open Sans Light" pitchFamily="2" charset="0"/>
                            <a:cs typeface="Open Sans Light" pitchFamily="2" charset="0"/>
                          </a:rPr>
                          <m:t>𝑥</m:t>
                        </m:r>
                        <m:r>
                          <a:rPr lang="en-GB" sz="2400" b="0" i="1" smtClean="0">
                            <a:latin typeface="Cambria Math" panose="02040503050406030204" pitchFamily="18" charset="0"/>
                            <a:ea typeface="Open Sans Light" pitchFamily="2" charset="0"/>
                            <a:cs typeface="Open Sans Light" pitchFamily="2" charset="0"/>
                          </a:rPr>
                          <m:t>−</m:t>
                        </m:r>
                        <m:r>
                          <a:rPr lang="en-GB" sz="2400" b="0" i="1" smtClean="0">
                            <a:latin typeface="Cambria Math" panose="02040503050406030204" pitchFamily="18" charset="0"/>
                            <a:ea typeface="Cambria Math" panose="02040503050406030204" pitchFamily="18" charset="0"/>
                            <a:cs typeface="Open Sans Light" pitchFamily="2" charset="0"/>
                          </a:rPr>
                          <m:t>𝜇</m:t>
                        </m:r>
                      </m:num>
                      <m:den>
                        <m:r>
                          <a:rPr lang="en-GB" sz="2400" b="0" i="1" smtClean="0">
                            <a:latin typeface="Cambria Math" panose="02040503050406030204" pitchFamily="18" charset="0"/>
                            <a:ea typeface="Cambria Math" panose="02040503050406030204" pitchFamily="18" charset="0"/>
                            <a:cs typeface="Open Sans Light" pitchFamily="2" charset="0"/>
                          </a:rPr>
                          <m:t>𝜎</m:t>
                        </m:r>
                      </m:den>
                    </m:f>
                  </m:oMath>
                </a14:m>
                <a:r>
                  <a:rPr lang="en-GB" sz="2400" dirty="0">
                    <a:latin typeface="Open Sans Light" pitchFamily="2" charset="0"/>
                    <a:ea typeface="Open Sans Light" pitchFamily="2" charset="0"/>
                    <a:cs typeface="Open Sans Light" pitchFamily="2" charset="0"/>
                  </a:rPr>
                  <a:t> </a:t>
                </a:r>
              </a:p>
            </p:txBody>
          </p:sp>
        </mc:Choice>
        <mc:Fallback xmlns="">
          <p:sp>
            <p:nvSpPr>
              <p:cNvPr id="29" name="TextBox 28">
                <a:extLst>
                  <a:ext uri="{FF2B5EF4-FFF2-40B4-BE49-F238E27FC236}">
                    <a16:creationId xmlns:a16="http://schemas.microsoft.com/office/drawing/2014/main" id="{8D698876-9F43-7F5F-8D0F-68CAA1C010EF}"/>
                  </a:ext>
                </a:extLst>
              </p:cNvPr>
              <p:cNvSpPr txBox="1">
                <a:spLocks noRot="1" noChangeAspect="1" noMove="1" noResize="1" noEditPoints="1" noAdjustHandles="1" noChangeArrowheads="1" noChangeShapeType="1" noTextEdit="1"/>
              </p:cNvSpPr>
              <p:nvPr/>
            </p:nvSpPr>
            <p:spPr>
              <a:xfrm>
                <a:off x="283606" y="2931411"/>
                <a:ext cx="6659249" cy="3541226"/>
              </a:xfrm>
              <a:prstGeom prst="rect">
                <a:avLst/>
              </a:prstGeom>
              <a:blipFill>
                <a:blip r:embed="rId5"/>
                <a:stretch>
                  <a:fillRect l="-1465" t="-1377" b="-86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2CC2FB5-560B-DBFD-25F2-7EE06D38AD02}"/>
                  </a:ext>
                </a:extLst>
              </p:cNvPr>
              <p:cNvSpPr txBox="1"/>
              <p:nvPr/>
            </p:nvSpPr>
            <p:spPr>
              <a:xfrm>
                <a:off x="516466" y="1227266"/>
                <a:ext cx="3418821" cy="11557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𝑃</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𝑥</m:t>
                          </m:r>
                          <m:r>
                            <a:rPr lang="en-GB" sz="2800" b="0" i="1" smtClean="0">
                              <a:latin typeface="Cambria Math" panose="02040503050406030204" pitchFamily="18" charset="0"/>
                            </a:rPr>
                            <m:t>&lt;</m:t>
                          </m:r>
                          <m:r>
                            <a:rPr lang="en-GB" sz="2800" b="0" i="1" smtClean="0">
                              <a:latin typeface="Cambria Math" panose="02040503050406030204" pitchFamily="18" charset="0"/>
                            </a:rPr>
                            <m:t>𝑡</m:t>
                          </m:r>
                        </m:e>
                      </m:d>
                      <m:r>
                        <a:rPr lang="en-GB" sz="2800" b="0" i="1" smtClean="0">
                          <a:latin typeface="Cambria Math" panose="02040503050406030204" pitchFamily="18" charset="0"/>
                        </a:rPr>
                        <m:t>=</m:t>
                      </m:r>
                      <m:nary>
                        <m:naryPr>
                          <m:ctrlPr>
                            <a:rPr lang="en-GB" sz="2800" b="0" i="1" smtClean="0">
                              <a:latin typeface="Cambria Math" panose="02040503050406030204" pitchFamily="18" charset="0"/>
                            </a:rPr>
                          </m:ctrlPr>
                        </m:naryPr>
                        <m:sub>
                          <m:r>
                            <m:rPr>
                              <m:brk m:alnAt="23"/>
                            </m:rPr>
                            <a:rPr lang="en-GB" sz="2800" b="0" i="1" smtClean="0">
                              <a:latin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m:t>
                          </m:r>
                        </m:sub>
                        <m:sup>
                          <m:r>
                            <a:rPr lang="en-GB" sz="2800" b="0" i="1" smtClean="0">
                              <a:latin typeface="Cambria Math" panose="02040503050406030204" pitchFamily="18" charset="0"/>
                            </a:rPr>
                            <m:t>𝑡</m:t>
                          </m:r>
                        </m:sup>
                        <m:e>
                          <m:f>
                            <m:fPr>
                              <m:ctrlPr>
                                <a:rPr lang="en-GB" sz="2800" i="1">
                                  <a:latin typeface="Cambria Math" panose="02040503050406030204" pitchFamily="18" charset="0"/>
                                </a:rPr>
                              </m:ctrlPr>
                            </m:fPr>
                            <m:num>
                              <m:sSup>
                                <m:sSupPr>
                                  <m:ctrlPr>
                                    <a:rPr lang="en-GB" sz="2800" i="1">
                                      <a:latin typeface="Cambria Math" panose="02040503050406030204" pitchFamily="18" charset="0"/>
                                    </a:rPr>
                                  </m:ctrlPr>
                                </m:sSupPr>
                                <m:e>
                                  <m:r>
                                    <a:rPr lang="en-GB" sz="2800" i="1">
                                      <a:latin typeface="Cambria Math" panose="02040503050406030204" pitchFamily="18" charset="0"/>
                                    </a:rPr>
                                    <m:t>𝑒</m:t>
                                  </m:r>
                                </m:e>
                                <m:sup>
                                  <m:r>
                                    <a:rPr lang="en-GB" sz="2800" i="1">
                                      <a:latin typeface="Cambria Math" panose="02040503050406030204" pitchFamily="18" charset="0"/>
                                    </a:rPr>
                                    <m:t>−</m:t>
                                  </m:r>
                                  <m:f>
                                    <m:fPr>
                                      <m:ctrlPr>
                                        <a:rPr lang="en-GB" sz="2800" i="1">
                                          <a:latin typeface="Cambria Math" panose="02040503050406030204" pitchFamily="18" charset="0"/>
                                        </a:rPr>
                                      </m:ctrlPr>
                                    </m:fPr>
                                    <m:num>
                                      <m:r>
                                        <a:rPr lang="en-GB" sz="2800" i="1">
                                          <a:latin typeface="Cambria Math" panose="02040503050406030204" pitchFamily="18" charset="0"/>
                                        </a:rPr>
                                        <m:t>1</m:t>
                                      </m:r>
                                    </m:num>
                                    <m:den>
                                      <m:r>
                                        <a:rPr lang="en-GB" sz="2800" i="1">
                                          <a:latin typeface="Cambria Math" panose="02040503050406030204" pitchFamily="18" charset="0"/>
                                        </a:rPr>
                                        <m:t>2</m:t>
                                      </m:r>
                                    </m:den>
                                  </m:f>
                                  <m:sSup>
                                    <m:sSupPr>
                                      <m:ctrlPr>
                                        <a:rPr lang="en-GB" sz="2800" i="1">
                                          <a:latin typeface="Cambria Math" panose="02040503050406030204" pitchFamily="18" charset="0"/>
                                        </a:rPr>
                                      </m:ctrlPr>
                                    </m:sSupPr>
                                    <m:e>
                                      <m:r>
                                        <a:rPr lang="en-GB" sz="2800" i="1">
                                          <a:latin typeface="Cambria Math" panose="02040503050406030204" pitchFamily="18" charset="0"/>
                                        </a:rPr>
                                        <m:t>𝑥</m:t>
                                      </m:r>
                                    </m:e>
                                    <m:sup>
                                      <m:r>
                                        <a:rPr lang="en-GB" sz="2800" i="1">
                                          <a:latin typeface="Cambria Math" panose="02040503050406030204" pitchFamily="18" charset="0"/>
                                        </a:rPr>
                                        <m:t>2</m:t>
                                      </m:r>
                                    </m:sup>
                                  </m:sSup>
                                </m:sup>
                              </m:sSup>
                            </m:num>
                            <m:den>
                              <m:rad>
                                <m:radPr>
                                  <m:degHide m:val="on"/>
                                  <m:ctrlPr>
                                    <a:rPr lang="en-GB" sz="2800" i="1">
                                      <a:latin typeface="Cambria Math" panose="02040503050406030204" pitchFamily="18" charset="0"/>
                                      <a:ea typeface="Cambria Math" panose="02040503050406030204" pitchFamily="18" charset="0"/>
                                    </a:rPr>
                                  </m:ctrlPr>
                                </m:radPr>
                                <m:deg/>
                                <m:e>
                                  <m:r>
                                    <a:rPr lang="en-GB" sz="2800" i="1">
                                      <a:latin typeface="Cambria Math" panose="02040503050406030204" pitchFamily="18" charset="0"/>
                                      <a:ea typeface="Cambria Math" panose="02040503050406030204" pitchFamily="18" charset="0"/>
                                    </a:rPr>
                                    <m:t>2</m:t>
                                  </m:r>
                                  <m:r>
                                    <a:rPr lang="en-GB" sz="2800" i="1">
                                      <a:latin typeface="Cambria Math" panose="02040503050406030204" pitchFamily="18" charset="0"/>
                                      <a:ea typeface="Cambria Math" panose="02040503050406030204" pitchFamily="18" charset="0"/>
                                    </a:rPr>
                                    <m:t>𝜋</m:t>
                                  </m:r>
                                </m:e>
                              </m:rad>
                            </m:den>
                          </m:f>
                        </m:e>
                      </m:nary>
                    </m:oMath>
                  </m:oMathPara>
                </a14:m>
                <a:endParaRPr lang="en-GB" sz="2800" dirty="0"/>
              </a:p>
            </p:txBody>
          </p:sp>
        </mc:Choice>
        <mc:Fallback xmlns="">
          <p:sp>
            <p:nvSpPr>
              <p:cNvPr id="6" name="TextBox 5">
                <a:extLst>
                  <a:ext uri="{FF2B5EF4-FFF2-40B4-BE49-F238E27FC236}">
                    <a16:creationId xmlns:a16="http://schemas.microsoft.com/office/drawing/2014/main" id="{52CC2FB5-560B-DBFD-25F2-7EE06D38AD02}"/>
                  </a:ext>
                </a:extLst>
              </p:cNvPr>
              <p:cNvSpPr txBox="1">
                <a:spLocks noRot="1" noChangeAspect="1" noMove="1" noResize="1" noEditPoints="1" noAdjustHandles="1" noChangeArrowheads="1" noChangeShapeType="1" noTextEdit="1"/>
              </p:cNvSpPr>
              <p:nvPr/>
            </p:nvSpPr>
            <p:spPr>
              <a:xfrm>
                <a:off x="516466" y="1227266"/>
                <a:ext cx="3418821" cy="1155701"/>
              </a:xfrm>
              <a:prstGeom prst="rect">
                <a:avLst/>
              </a:prstGeom>
              <a:blipFill>
                <a:blip r:embed="rId6"/>
                <a:stretch>
                  <a:fillRect/>
                </a:stretch>
              </a:blipFill>
            </p:spPr>
            <p:txBody>
              <a:bodyPr/>
              <a:lstStyle/>
              <a:p>
                <a:r>
                  <a:rPr lang="en-GB">
                    <a:noFill/>
                  </a:rPr>
                  <a:t> </a:t>
                </a:r>
              </a:p>
            </p:txBody>
          </p:sp>
        </mc:Fallback>
      </mc:AlternateContent>
      <p:pic>
        <p:nvPicPr>
          <p:cNvPr id="9" name="Picture 8" descr="A table of numbers with numbers&#10;&#10;Description automatically generated">
            <a:extLst>
              <a:ext uri="{FF2B5EF4-FFF2-40B4-BE49-F238E27FC236}">
                <a16:creationId xmlns:a16="http://schemas.microsoft.com/office/drawing/2014/main" id="{E36BB68E-BBAB-8311-DEA0-5583C3F511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26460" y="1366540"/>
            <a:ext cx="4821805" cy="5339166"/>
          </a:xfrm>
          <a:prstGeom prst="rect">
            <a:avLst/>
          </a:prstGeom>
        </p:spPr>
      </p:pic>
    </p:spTree>
    <p:extLst>
      <p:ext uri="{BB962C8B-B14F-4D97-AF65-F5344CB8AC3E}">
        <p14:creationId xmlns:p14="http://schemas.microsoft.com/office/powerpoint/2010/main" val="35889533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{1E704D3A-4A7D-44A5-BE81-22B5AE7C2630}tf12214701_win32</Template>
  <TotalTime>20609</TotalTime>
  <Words>1874</Words>
  <Application>Microsoft Office PowerPoint</Application>
  <PresentationFormat>Widescreen</PresentationFormat>
  <Paragraphs>83</Paragraphs>
  <Slides>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Calibri</vt:lpstr>
      <vt:lpstr>Cambria Math</vt:lpstr>
      <vt:lpstr>Goudy Old Style</vt:lpstr>
      <vt:lpstr>Open Sans ExtraBold</vt:lpstr>
      <vt:lpstr>Open Sans Light</vt:lpstr>
      <vt:lpstr>Wingdings 2</vt:lpstr>
      <vt:lpstr>SlateVTI</vt:lpstr>
      <vt:lpstr>Continuous Probability</vt:lpstr>
      <vt:lpstr>CONTINUOUS PROBABILITY DISTRIBUTION</vt:lpstr>
      <vt:lpstr>PROBABILITY DISTRIBUTION GRAPH</vt:lpstr>
      <vt:lpstr>PARAMETERS OF PROBABILITY DISTRIBUTION</vt:lpstr>
      <vt:lpstr>UNIFORM DISTRIBUTION</vt:lpstr>
      <vt:lpstr>NORMAL DISTRIBUTION</vt:lpstr>
      <vt:lpstr>NORMAL DISTRIBUTION PROBABILITIES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Daniel Rough (Staff)</dc:creator>
  <cp:lastModifiedBy>Daniel Rough (Staff)</cp:lastModifiedBy>
  <cp:revision>98</cp:revision>
  <dcterms:created xsi:type="dcterms:W3CDTF">2022-08-28T16:23:51Z</dcterms:created>
  <dcterms:modified xsi:type="dcterms:W3CDTF">2024-01-28T14:56:58Z</dcterms:modified>
</cp:coreProperties>
</file>